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94"/>
  </p:notesMasterIdLst>
  <p:handoutMasterIdLst>
    <p:handoutMasterId r:id="rId95"/>
  </p:handoutMasterIdLst>
  <p:sldIdLst>
    <p:sldId id="256" r:id="rId2"/>
    <p:sldId id="273" r:id="rId3"/>
    <p:sldId id="289" r:id="rId4"/>
    <p:sldId id="276" r:id="rId5"/>
    <p:sldId id="290" r:id="rId6"/>
    <p:sldId id="291" r:id="rId7"/>
    <p:sldId id="292" r:id="rId8"/>
    <p:sldId id="293" r:id="rId9"/>
    <p:sldId id="294" r:id="rId10"/>
    <p:sldId id="295" r:id="rId11"/>
    <p:sldId id="296" r:id="rId12"/>
    <p:sldId id="297" r:id="rId13"/>
    <p:sldId id="298" r:id="rId14"/>
    <p:sldId id="299" r:id="rId15"/>
    <p:sldId id="300" r:id="rId16"/>
    <p:sldId id="301" r:id="rId17"/>
    <p:sldId id="302" r:id="rId18"/>
    <p:sldId id="303" r:id="rId19"/>
    <p:sldId id="304" r:id="rId20"/>
    <p:sldId id="305" r:id="rId21"/>
    <p:sldId id="306" r:id="rId22"/>
    <p:sldId id="310" r:id="rId23"/>
    <p:sldId id="309" r:id="rId24"/>
    <p:sldId id="311" r:id="rId25"/>
    <p:sldId id="312" r:id="rId26"/>
    <p:sldId id="313" r:id="rId27"/>
    <p:sldId id="307" r:id="rId28"/>
    <p:sldId id="314" r:id="rId29"/>
    <p:sldId id="315" r:id="rId30"/>
    <p:sldId id="316" r:id="rId31"/>
    <p:sldId id="317" r:id="rId32"/>
    <p:sldId id="318" r:id="rId33"/>
    <p:sldId id="319" r:id="rId34"/>
    <p:sldId id="320" r:id="rId35"/>
    <p:sldId id="321" r:id="rId36"/>
    <p:sldId id="308" r:id="rId37"/>
    <p:sldId id="323" r:id="rId38"/>
    <p:sldId id="324" r:id="rId39"/>
    <p:sldId id="325" r:id="rId40"/>
    <p:sldId id="326" r:id="rId41"/>
    <p:sldId id="327" r:id="rId42"/>
    <p:sldId id="322" r:id="rId43"/>
    <p:sldId id="329" r:id="rId44"/>
    <p:sldId id="330" r:id="rId45"/>
    <p:sldId id="328" r:id="rId46"/>
    <p:sldId id="331" r:id="rId47"/>
    <p:sldId id="333" r:id="rId48"/>
    <p:sldId id="334" r:id="rId49"/>
    <p:sldId id="335" r:id="rId50"/>
    <p:sldId id="336" r:id="rId51"/>
    <p:sldId id="337" r:id="rId52"/>
    <p:sldId id="338" r:id="rId53"/>
    <p:sldId id="339" r:id="rId54"/>
    <p:sldId id="340" r:id="rId55"/>
    <p:sldId id="341" r:id="rId56"/>
    <p:sldId id="343" r:id="rId57"/>
    <p:sldId id="344" r:id="rId58"/>
    <p:sldId id="342" r:id="rId59"/>
    <p:sldId id="345" r:id="rId60"/>
    <p:sldId id="346" r:id="rId61"/>
    <p:sldId id="347" r:id="rId62"/>
    <p:sldId id="349" r:id="rId63"/>
    <p:sldId id="348" r:id="rId64"/>
    <p:sldId id="350" r:id="rId65"/>
    <p:sldId id="351" r:id="rId66"/>
    <p:sldId id="352" r:id="rId67"/>
    <p:sldId id="353" r:id="rId68"/>
    <p:sldId id="354" r:id="rId69"/>
    <p:sldId id="332" r:id="rId70"/>
    <p:sldId id="282" r:id="rId71"/>
    <p:sldId id="283" r:id="rId72"/>
    <p:sldId id="281" r:id="rId73"/>
    <p:sldId id="285" r:id="rId74"/>
    <p:sldId id="286" r:id="rId75"/>
    <p:sldId id="287" r:id="rId76"/>
    <p:sldId id="288" r:id="rId77"/>
    <p:sldId id="267" r:id="rId78"/>
    <p:sldId id="275" r:id="rId79"/>
    <p:sldId id="277" r:id="rId80"/>
    <p:sldId id="279" r:id="rId81"/>
    <p:sldId id="280" r:id="rId82"/>
    <p:sldId id="278" r:id="rId83"/>
    <p:sldId id="274" r:id="rId84"/>
    <p:sldId id="268" r:id="rId85"/>
    <p:sldId id="269" r:id="rId86"/>
    <p:sldId id="271" r:id="rId87"/>
    <p:sldId id="258" r:id="rId88"/>
    <p:sldId id="260" r:id="rId89"/>
    <p:sldId id="261" r:id="rId90"/>
    <p:sldId id="262" r:id="rId91"/>
    <p:sldId id="272" r:id="rId92"/>
    <p:sldId id="264" r:id="rId93"/>
  </p:sldIdLst>
  <p:sldSz cx="12188825" cy="6858000"/>
  <p:notesSz cx="6858000" cy="9144000"/>
  <p:defaultTextStyle>
    <a:defPPr rtl="0">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cción predeterminada" id="{7E475703-FB0F-4CF3-A2E1-CB66A396DD11}">
          <p14:sldIdLst>
            <p14:sldId id="256"/>
            <p14:sldId id="273"/>
            <p14:sldId id="289"/>
            <p14:sldId id="276"/>
            <p14:sldId id="290"/>
          </p14:sldIdLst>
        </p14:section>
        <p14:section name="Nombres Significativos" id="{D926E47F-9DEE-4313-8A70-616A00F03586}">
          <p14:sldIdLst>
            <p14:sldId id="291"/>
            <p14:sldId id="292"/>
            <p14:sldId id="293"/>
            <p14:sldId id="294"/>
            <p14:sldId id="295"/>
            <p14:sldId id="296"/>
          </p14:sldIdLst>
        </p14:section>
        <p14:section name="Funciones" id="{A15A36E7-239C-4351-AF53-CE999250F305}">
          <p14:sldIdLst>
            <p14:sldId id="297"/>
            <p14:sldId id="298"/>
            <p14:sldId id="299"/>
            <p14:sldId id="300"/>
            <p14:sldId id="301"/>
            <p14:sldId id="302"/>
            <p14:sldId id="303"/>
            <p14:sldId id="304"/>
            <p14:sldId id="305"/>
            <p14:sldId id="306"/>
          </p14:sldIdLst>
        </p14:section>
        <p14:section name="Comentarios" id="{DEC33A0F-ED71-46C1-BC33-216AA686D628}">
          <p14:sldIdLst>
            <p14:sldId id="310"/>
            <p14:sldId id="309"/>
            <p14:sldId id="311"/>
            <p14:sldId id="312"/>
            <p14:sldId id="313"/>
            <p14:sldId id="307"/>
            <p14:sldId id="314"/>
            <p14:sldId id="315"/>
            <p14:sldId id="316"/>
            <p14:sldId id="317"/>
            <p14:sldId id="318"/>
            <p14:sldId id="319"/>
            <p14:sldId id="320"/>
            <p14:sldId id="321"/>
          </p14:sldIdLst>
        </p14:section>
        <p14:section name="Formato" id="{2EC38310-FE22-4CEF-8B28-55C516C7F3B2}">
          <p14:sldIdLst>
            <p14:sldId id="308"/>
            <p14:sldId id="323"/>
            <p14:sldId id="324"/>
            <p14:sldId id="325"/>
            <p14:sldId id="326"/>
            <p14:sldId id="327"/>
            <p14:sldId id="322"/>
            <p14:sldId id="329"/>
            <p14:sldId id="330"/>
          </p14:sldIdLst>
        </p14:section>
        <p14:section name="Objetos y Estructuras de Datos" id="{4072DA17-7C94-4258-8324-C76354427306}">
          <p14:sldIdLst>
            <p14:sldId id="328"/>
            <p14:sldId id="331"/>
            <p14:sldId id="333"/>
            <p14:sldId id="334"/>
            <p14:sldId id="335"/>
            <p14:sldId id="336"/>
            <p14:sldId id="337"/>
            <p14:sldId id="338"/>
            <p14:sldId id="339"/>
            <p14:sldId id="340"/>
            <p14:sldId id="341"/>
            <p14:sldId id="343"/>
            <p14:sldId id="344"/>
            <p14:sldId id="342"/>
            <p14:sldId id="345"/>
            <p14:sldId id="346"/>
          </p14:sldIdLst>
        </p14:section>
        <p14:section name="Excepciones" id="{39AAB8FC-7DD6-494B-ADAB-05CFC82894D3}">
          <p14:sldIdLst>
            <p14:sldId id="347"/>
            <p14:sldId id="349"/>
            <p14:sldId id="348"/>
            <p14:sldId id="350"/>
            <p14:sldId id="351"/>
            <p14:sldId id="352"/>
            <p14:sldId id="353"/>
            <p14:sldId id="354"/>
          </p14:sldIdLst>
        </p14:section>
        <p14:section name="Interfaces" id="{4A9A89F3-2590-4510-8AFF-3739CCDA9D28}">
          <p14:sldIdLst>
            <p14:sldId id="332"/>
          </p14:sldIdLst>
        </p14:section>
        <p14:section name="Sección sin título" id="{21ED358C-5CAB-4AA6-B891-3A29B8F75FA9}">
          <p14:sldIdLst>
            <p14:sldId id="282"/>
            <p14:sldId id="283"/>
            <p14:sldId id="281"/>
            <p14:sldId id="285"/>
            <p14:sldId id="286"/>
            <p14:sldId id="287"/>
            <p14:sldId id="288"/>
            <p14:sldId id="267"/>
            <p14:sldId id="275"/>
            <p14:sldId id="277"/>
            <p14:sldId id="279"/>
            <p14:sldId id="280"/>
            <p14:sldId id="278"/>
            <p14:sldId id="274"/>
            <p14:sldId id="268"/>
            <p14:sldId id="269"/>
            <p14:sldId id="271"/>
            <p14:sldId id="258"/>
            <p14:sldId id="260"/>
            <p14:sldId id="261"/>
            <p14:sldId id="262"/>
            <p14:sldId id="272"/>
            <p14:sldId id="264"/>
          </p14:sldIdLst>
        </p14:section>
      </p14:sectionLst>
    </p:ext>
    <p:ext uri="{EFAFB233-063F-42B5-8137-9DF3F51BA10A}">
      <p15:sldGuideLst xmlns:p15="http://schemas.microsoft.com/office/powerpoint/2012/main">
        <p15:guide id="1" orient="horz" pos="2160">
          <p15:clr>
            <a:srgbClr val="A4A3A4"/>
          </p15:clr>
        </p15:guide>
        <p15:guide id="5" pos="3839">
          <p15:clr>
            <a:srgbClr val="A4A3A4"/>
          </p15:clr>
        </p15:guide>
        <p15:guide id="6" pos="1007">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73A0DAA-6AF3-43AB-8588-CEC1D06C72B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014" autoAdjust="0"/>
    <p:restoredTop sz="94660"/>
  </p:normalViewPr>
  <p:slideViewPr>
    <p:cSldViewPr showGuides="1">
      <p:cViewPr varScale="1">
        <p:scale>
          <a:sx n="115" d="100"/>
          <a:sy n="115" d="100"/>
        </p:scale>
        <p:origin x="144" y="108"/>
      </p:cViewPr>
      <p:guideLst>
        <p:guide orient="horz" pos="2160"/>
        <p:guide pos="3839"/>
        <p:guide pos="1007"/>
      </p:guideLst>
    </p:cSldViewPr>
  </p:slideViewPr>
  <p:notesTextViewPr>
    <p:cViewPr>
      <p:scale>
        <a:sx n="1" d="1"/>
        <a:sy n="1" d="1"/>
      </p:scale>
      <p:origin x="0" y="0"/>
    </p:cViewPr>
  </p:notesTextViewPr>
  <p:notesViewPr>
    <p:cSldViewPr showGuides="1">
      <p:cViewPr varScale="1">
        <p:scale>
          <a:sx n="72" d="100"/>
          <a:sy n="72" d="100"/>
        </p:scale>
        <p:origin x="3108" y="7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handoutMaster" Target="handoutMasters/handoutMaster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notesMaster" Target="notesMasters/notesMaster1.xml"/><Relationship Id="rId9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stacked"/>
        <c:varyColors val="0"/>
        <c:ser>
          <c:idx val="0"/>
          <c:order val="0"/>
          <c:tx>
            <c:strRef>
              <c:f>Sheet1!$B$1</c:f>
              <c:strCache>
                <c:ptCount val="1"/>
                <c:pt idx="0">
                  <c:v>Serie 1</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invertIfNegative val="0"/>
          <c:cat>
            <c:strRef>
              <c:f>Sheet1!$A$2:$A$5</c:f>
              <c:strCache>
                <c:ptCount val="4"/>
                <c:pt idx="0">
                  <c:v>Categoría 1</c:v>
                </c:pt>
                <c:pt idx="1">
                  <c:v>Categoría 2</c:v>
                </c:pt>
                <c:pt idx="2">
                  <c:v>Categoría 3</c:v>
                </c:pt>
                <c:pt idx="3">
                  <c:v>Categoría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F558-4312-B239-36101E057B8B}"/>
            </c:ext>
          </c:extLst>
        </c:ser>
        <c:ser>
          <c:idx val="1"/>
          <c:order val="1"/>
          <c:tx>
            <c:strRef>
              <c:f>Sheet1!$C$1</c:f>
              <c:strCache>
                <c:ptCount val="1"/>
                <c:pt idx="0">
                  <c:v>Serie 2</c:v>
                </c:pt>
              </c:strCache>
            </c:strRef>
          </c:tx>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c:spPr>
          <c:invertIfNegative val="0"/>
          <c:cat>
            <c:strRef>
              <c:f>Sheet1!$A$2:$A$5</c:f>
              <c:strCache>
                <c:ptCount val="4"/>
                <c:pt idx="0">
                  <c:v>Categoría 1</c:v>
                </c:pt>
                <c:pt idx="1">
                  <c:v>Categoría 2</c:v>
                </c:pt>
                <c:pt idx="2">
                  <c:v>Categoría 3</c:v>
                </c:pt>
                <c:pt idx="3">
                  <c:v>Categoría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F558-4312-B239-36101E057B8B}"/>
            </c:ext>
          </c:extLst>
        </c:ser>
        <c:ser>
          <c:idx val="2"/>
          <c:order val="2"/>
          <c:tx>
            <c:strRef>
              <c:f>Sheet1!$D$1</c:f>
              <c:strCache>
                <c:ptCount val="1"/>
                <c:pt idx="0">
                  <c:v>Serie 3</c:v>
                </c:pt>
              </c:strCache>
            </c:strRef>
          </c:tx>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c:spPr>
          <c:invertIfNegative val="0"/>
          <c:cat>
            <c:strRef>
              <c:f>Sheet1!$A$2:$A$5</c:f>
              <c:strCache>
                <c:ptCount val="4"/>
                <c:pt idx="0">
                  <c:v>Categoría 1</c:v>
                </c:pt>
                <c:pt idx="1">
                  <c:v>Categoría 2</c:v>
                </c:pt>
                <c:pt idx="2">
                  <c:v>Categoría 3</c:v>
                </c:pt>
                <c:pt idx="3">
                  <c:v>Categoría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F558-4312-B239-36101E057B8B}"/>
            </c:ext>
          </c:extLst>
        </c:ser>
        <c:dLbls>
          <c:showLegendKey val="0"/>
          <c:showVal val="0"/>
          <c:showCatName val="0"/>
          <c:showSerName val="0"/>
          <c:showPercent val="0"/>
          <c:showBubbleSize val="0"/>
        </c:dLbls>
        <c:gapWidth val="150"/>
        <c:overlap val="100"/>
        <c:axId val="611351296"/>
        <c:axId val="601055720"/>
      </c:barChart>
      <c:catAx>
        <c:axId val="611351296"/>
        <c:scaling>
          <c:orientation val="minMax"/>
        </c:scaling>
        <c:delete val="0"/>
        <c:axPos val="l"/>
        <c:numFmt formatCode="General" sourceLinked="1"/>
        <c:majorTickMark val="none"/>
        <c:minorTickMark val="none"/>
        <c:tickLblPos val="nextTo"/>
        <c:spPr>
          <a:noFill/>
          <a:ln w="9525" cap="flat" cmpd="sng" algn="ctr">
            <a:solidFill>
              <a:schemeClr val="tx2">
                <a:lumMod val="15000"/>
                <a:lumOff val="85000"/>
              </a:schemeClr>
            </a:solidFill>
            <a:round/>
          </a:ln>
          <a:effectLst/>
        </c:spPr>
        <c:txPr>
          <a:bodyPr rot="-60000000" spcFirstLastPara="1" vertOverflow="ellipsis" vert="horz" wrap="square" anchor="ctr" anchorCtr="1"/>
          <a:lstStyle/>
          <a:p>
            <a:pPr>
              <a:defRPr lang="es-ES" sz="1197" b="0" i="0" u="none" strike="noStrike" kern="1200" baseline="0" noProof="0">
                <a:solidFill>
                  <a:schemeClr val="tx2"/>
                </a:solidFill>
                <a:latin typeface="+mn-lt"/>
                <a:ea typeface="+mn-ea"/>
                <a:cs typeface="+mn-cs"/>
              </a:defRPr>
            </a:pPr>
            <a:endParaRPr lang="es-PE"/>
          </a:p>
        </c:txPr>
        <c:crossAx val="601055720"/>
        <c:crosses val="autoZero"/>
        <c:auto val="1"/>
        <c:lblAlgn val="ctr"/>
        <c:lblOffset val="100"/>
        <c:noMultiLvlLbl val="0"/>
      </c:catAx>
      <c:valAx>
        <c:axId val="601055720"/>
        <c:scaling>
          <c:orientation val="minMax"/>
        </c:scaling>
        <c:delete val="0"/>
        <c:axPos val="b"/>
        <c:majorGridlines>
          <c:spPr>
            <a:ln w="9525" cap="flat" cmpd="sng" algn="ctr">
              <a:solidFill>
                <a:schemeClr val="tx2">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es-ES" sz="1197" b="0" i="0" u="none" strike="noStrike" kern="1200" baseline="0" noProof="0">
                <a:solidFill>
                  <a:schemeClr val="tx2"/>
                </a:solidFill>
                <a:latin typeface="+mn-lt"/>
                <a:ea typeface="+mn-ea"/>
                <a:cs typeface="+mn-cs"/>
              </a:defRPr>
            </a:pPr>
            <a:endParaRPr lang="es-PE"/>
          </a:p>
        </c:txPr>
        <c:crossAx val="61135129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lang="es-ES" sz="1197" b="0" i="0" u="none" strike="noStrike" kern="1200" baseline="0" noProof="0">
              <a:solidFill>
                <a:schemeClr val="tx2"/>
              </a:solidFill>
              <a:latin typeface="+mn-lt"/>
              <a:ea typeface="+mn-ea"/>
              <a:cs typeface="+mn-cs"/>
            </a:defRPr>
          </a:pPr>
          <a:endParaRPr lang="es-PE"/>
        </a:p>
      </c:txPr>
    </c:legend>
    <c:plotVisOnly val="1"/>
    <c:dispBlanksAs val="gap"/>
    <c:showDLblsOverMax val="0"/>
  </c:chart>
  <c:spPr>
    <a:noFill/>
    <a:ln>
      <a:noFill/>
    </a:ln>
    <a:effectLst/>
  </c:spPr>
  <c:txPr>
    <a:bodyPr/>
    <a:lstStyle/>
    <a:p>
      <a:pPr>
        <a:defRPr lang="es-ES" noProof="0"/>
      </a:pPr>
      <a:endParaRPr lang="es-PE"/>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02">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183185A-2A53-4D8C-8F32-C845F2F70CBF}" type="doc">
      <dgm:prSet loTypeId="urn:microsoft.com/office/officeart/2005/8/layout/chevron2" loCatId="list" qsTypeId="urn:microsoft.com/office/officeart/2005/8/quickstyle/simple1" qsCatId="simple" csTypeId="urn:microsoft.com/office/officeart/2005/8/colors/accent0_1" csCatId="mainScheme" phldr="1"/>
      <dgm:spPr/>
      <dgm:t>
        <a:bodyPr rtlCol="0"/>
        <a:lstStyle/>
        <a:p>
          <a:pPr rtl="0"/>
          <a:endParaRPr lang="en-US"/>
        </a:p>
      </dgm:t>
    </dgm:pt>
    <dgm:pt modelId="{758CBA3A-9936-4C67-965C-A8DD3074879B}">
      <dgm:prSet phldrT="[Text]"/>
      <dgm:spPr/>
      <dgm:t>
        <a:bodyPr rtlCol="0"/>
        <a:lstStyle/>
        <a:p>
          <a:pPr rtl="0"/>
          <a:r>
            <a:rPr lang="es-ES" noProof="0" dirty="0"/>
            <a:t>A</a:t>
          </a:r>
        </a:p>
      </dgm:t>
      <dgm:extLst>
        <a:ext uri="{E40237B7-FDA0-4F09-8148-C483321AD2D9}">
          <dgm14:cNvPr xmlns:dgm14="http://schemas.microsoft.com/office/drawing/2010/diagram" id="0" name="" title="Group A"/>
        </a:ext>
      </dgm:extLst>
    </dgm:pt>
    <dgm:pt modelId="{39812E31-9C15-4A6C-B8B9-78CE6FB555B1}" type="parTrans" cxnId="{F717B596-7122-4C3F-9238-14763508386B}">
      <dgm:prSet/>
      <dgm:spPr/>
      <dgm:t>
        <a:bodyPr rtlCol="0"/>
        <a:lstStyle/>
        <a:p>
          <a:pPr rtl="0"/>
          <a:endParaRPr lang="es-ES" noProof="0" dirty="0"/>
        </a:p>
      </dgm:t>
    </dgm:pt>
    <dgm:pt modelId="{290E9CBE-1634-47AD-B973-508944073D35}" type="sibTrans" cxnId="{F717B596-7122-4C3F-9238-14763508386B}">
      <dgm:prSet/>
      <dgm:spPr/>
      <dgm:t>
        <a:bodyPr rtlCol="0"/>
        <a:lstStyle/>
        <a:p>
          <a:pPr rtl="0"/>
          <a:endParaRPr lang="es-ES" noProof="0" dirty="0"/>
        </a:p>
      </dgm:t>
    </dgm:pt>
    <dgm:pt modelId="{E90264E4-81CE-47E1-80E3-2624D8E5DFEE}">
      <dgm:prSet phldrT="[Text]"/>
      <dgm:spPr/>
      <dgm:t>
        <a:bodyPr rtlCol="0"/>
        <a:lstStyle/>
        <a:p>
          <a:pPr rtl="0"/>
          <a:r>
            <a:rPr lang="es-ES" noProof="0" dirty="0"/>
            <a:t>Tarea 1</a:t>
          </a:r>
        </a:p>
      </dgm:t>
      <dgm:extLst>
        <a:ext uri="{E40237B7-FDA0-4F09-8148-C483321AD2D9}">
          <dgm14:cNvPr xmlns:dgm14="http://schemas.microsoft.com/office/drawing/2010/diagram" id="0" name="" title="Task 1 and task 2 under group A"/>
        </a:ext>
      </dgm:extLst>
    </dgm:pt>
    <dgm:pt modelId="{79881485-DDC4-4A70-AA7E-393B9FD5747B}" type="parTrans" cxnId="{F3B89C52-602F-49F7-B10E-F3B64BCDF706}">
      <dgm:prSet/>
      <dgm:spPr/>
      <dgm:t>
        <a:bodyPr rtlCol="0"/>
        <a:lstStyle/>
        <a:p>
          <a:pPr rtl="0"/>
          <a:endParaRPr lang="es-ES" noProof="0" dirty="0"/>
        </a:p>
      </dgm:t>
    </dgm:pt>
    <dgm:pt modelId="{F41EE2E3-AB57-4E33-8FAD-2DCFFB467FDC}" type="sibTrans" cxnId="{F3B89C52-602F-49F7-B10E-F3B64BCDF706}">
      <dgm:prSet/>
      <dgm:spPr/>
      <dgm:t>
        <a:bodyPr rtlCol="0"/>
        <a:lstStyle/>
        <a:p>
          <a:pPr rtl="0"/>
          <a:endParaRPr lang="es-ES" noProof="0" dirty="0"/>
        </a:p>
      </dgm:t>
    </dgm:pt>
    <dgm:pt modelId="{B8D53E29-122A-46E1-B481-B57598D97444}">
      <dgm:prSet phldrT="[Text]"/>
      <dgm:spPr/>
      <dgm:t>
        <a:bodyPr rtlCol="0"/>
        <a:lstStyle/>
        <a:p>
          <a:pPr rtl="0"/>
          <a:r>
            <a:rPr lang="es-ES" noProof="0" dirty="0"/>
            <a:t>Tarea 2</a:t>
          </a:r>
        </a:p>
      </dgm:t>
    </dgm:pt>
    <dgm:pt modelId="{EF8E1F9D-EFFE-4283-A7B6-A44D3292ACA4}" type="parTrans" cxnId="{C5FFCAE6-64D2-4A77-B85B-A376B2EE8E4F}">
      <dgm:prSet/>
      <dgm:spPr/>
      <dgm:t>
        <a:bodyPr rtlCol="0"/>
        <a:lstStyle/>
        <a:p>
          <a:pPr rtl="0"/>
          <a:endParaRPr lang="es-ES" noProof="0" dirty="0"/>
        </a:p>
      </dgm:t>
    </dgm:pt>
    <dgm:pt modelId="{99B04B81-08CA-46AC-951C-217069AEF451}" type="sibTrans" cxnId="{C5FFCAE6-64D2-4A77-B85B-A376B2EE8E4F}">
      <dgm:prSet/>
      <dgm:spPr/>
      <dgm:t>
        <a:bodyPr rtlCol="0"/>
        <a:lstStyle/>
        <a:p>
          <a:pPr rtl="0"/>
          <a:endParaRPr lang="es-ES" noProof="0" dirty="0"/>
        </a:p>
      </dgm:t>
    </dgm:pt>
    <dgm:pt modelId="{15031D9C-993C-4715-A26F-56D8831933EB}">
      <dgm:prSet phldrT="[Text]"/>
      <dgm:spPr/>
      <dgm:t>
        <a:bodyPr rtlCol="0"/>
        <a:lstStyle/>
        <a:p>
          <a:pPr rtl="0"/>
          <a:r>
            <a:rPr lang="es-ES" noProof="0" dirty="0"/>
            <a:t>B</a:t>
          </a:r>
        </a:p>
      </dgm:t>
      <dgm:extLst>
        <a:ext uri="{E40237B7-FDA0-4F09-8148-C483321AD2D9}">
          <dgm14:cNvPr xmlns:dgm14="http://schemas.microsoft.com/office/drawing/2010/diagram" id="0" name="" title="Group B"/>
        </a:ext>
      </dgm:extLst>
    </dgm:pt>
    <dgm:pt modelId="{77530735-8AD3-469C-AEC2-B5B17A08AF65}" type="parTrans" cxnId="{C8C2ADA0-316E-46E3-A4D5-49BD4A9A4B0B}">
      <dgm:prSet/>
      <dgm:spPr/>
      <dgm:t>
        <a:bodyPr rtlCol="0"/>
        <a:lstStyle/>
        <a:p>
          <a:pPr rtl="0"/>
          <a:endParaRPr lang="es-ES" noProof="0" dirty="0"/>
        </a:p>
      </dgm:t>
    </dgm:pt>
    <dgm:pt modelId="{FB1D36D5-798A-40AA-91C3-3F3E5AF1A86F}" type="sibTrans" cxnId="{C8C2ADA0-316E-46E3-A4D5-49BD4A9A4B0B}">
      <dgm:prSet/>
      <dgm:spPr/>
      <dgm:t>
        <a:bodyPr rtlCol="0"/>
        <a:lstStyle/>
        <a:p>
          <a:pPr rtl="0"/>
          <a:endParaRPr lang="es-ES" noProof="0" dirty="0"/>
        </a:p>
      </dgm:t>
    </dgm:pt>
    <dgm:pt modelId="{07B93839-AE15-473C-B47B-27FA5DBEE4E9}">
      <dgm:prSet phldrT="[Text]"/>
      <dgm:spPr/>
      <dgm:t>
        <a:bodyPr rtlCol="0"/>
        <a:lstStyle/>
        <a:p>
          <a:pPr rtl="0"/>
          <a:r>
            <a:rPr lang="es-ES" noProof="0" dirty="0"/>
            <a:t>Tarea 1</a:t>
          </a:r>
        </a:p>
      </dgm:t>
      <dgm:extLst>
        <a:ext uri="{E40237B7-FDA0-4F09-8148-C483321AD2D9}">
          <dgm14:cNvPr xmlns:dgm14="http://schemas.microsoft.com/office/drawing/2010/diagram" id="0" name="" title="Task 1 and task 2 under group B"/>
        </a:ext>
      </dgm:extLst>
    </dgm:pt>
    <dgm:pt modelId="{2BEFC288-C4D1-45AF-B679-7A41333941DE}" type="parTrans" cxnId="{4D38D698-DC6D-4926-9520-43A255B536D4}">
      <dgm:prSet/>
      <dgm:spPr/>
      <dgm:t>
        <a:bodyPr rtlCol="0"/>
        <a:lstStyle/>
        <a:p>
          <a:pPr rtl="0"/>
          <a:endParaRPr lang="es-ES" noProof="0" dirty="0"/>
        </a:p>
      </dgm:t>
    </dgm:pt>
    <dgm:pt modelId="{0468DBFC-CB2D-4B3A-AAE7-09352D12344E}" type="sibTrans" cxnId="{4D38D698-DC6D-4926-9520-43A255B536D4}">
      <dgm:prSet/>
      <dgm:spPr/>
      <dgm:t>
        <a:bodyPr rtlCol="0"/>
        <a:lstStyle/>
        <a:p>
          <a:pPr rtl="0"/>
          <a:endParaRPr lang="es-ES" noProof="0" dirty="0"/>
        </a:p>
      </dgm:t>
    </dgm:pt>
    <dgm:pt modelId="{23C50191-A44D-4110-97C1-1DC6F9FD79CA}">
      <dgm:prSet phldrT="[Text]"/>
      <dgm:spPr/>
      <dgm:t>
        <a:bodyPr rtlCol="0"/>
        <a:lstStyle/>
        <a:p>
          <a:pPr rtl="0"/>
          <a:r>
            <a:rPr lang="es-ES" noProof="0" dirty="0"/>
            <a:t>Tarea 2</a:t>
          </a:r>
        </a:p>
      </dgm:t>
    </dgm:pt>
    <dgm:pt modelId="{E183CF6D-105A-4EAB-A780-A97B120C1182}" type="parTrans" cxnId="{A71F00B0-D098-4236-AD79-95FC48F754F5}">
      <dgm:prSet/>
      <dgm:spPr/>
      <dgm:t>
        <a:bodyPr rtlCol="0"/>
        <a:lstStyle/>
        <a:p>
          <a:pPr rtl="0"/>
          <a:endParaRPr lang="es-ES" noProof="0" dirty="0"/>
        </a:p>
      </dgm:t>
    </dgm:pt>
    <dgm:pt modelId="{8625F877-DCE4-4E39-929E-7FA0A761B660}" type="sibTrans" cxnId="{A71F00B0-D098-4236-AD79-95FC48F754F5}">
      <dgm:prSet/>
      <dgm:spPr/>
      <dgm:t>
        <a:bodyPr rtlCol="0"/>
        <a:lstStyle/>
        <a:p>
          <a:pPr rtl="0"/>
          <a:endParaRPr lang="es-ES" noProof="0" dirty="0"/>
        </a:p>
      </dgm:t>
    </dgm:pt>
    <dgm:pt modelId="{2936D842-720E-4365-AD39-F6EAEC441633}">
      <dgm:prSet phldrT="[Text]"/>
      <dgm:spPr/>
      <dgm:t>
        <a:bodyPr rtlCol="0"/>
        <a:lstStyle/>
        <a:p>
          <a:pPr rtl="0"/>
          <a:r>
            <a:rPr lang="es-ES" noProof="0" dirty="0"/>
            <a:t>C</a:t>
          </a:r>
        </a:p>
      </dgm:t>
      <dgm:extLst>
        <a:ext uri="{E40237B7-FDA0-4F09-8148-C483321AD2D9}">
          <dgm14:cNvPr xmlns:dgm14="http://schemas.microsoft.com/office/drawing/2010/diagram" id="0" name="" title="Group C"/>
        </a:ext>
      </dgm:extLst>
    </dgm:pt>
    <dgm:pt modelId="{13139645-28B0-41D9-8ED9-DA67D736E51B}" type="parTrans" cxnId="{3A8ECB28-E23B-45B6-8C84-8AF5114507DE}">
      <dgm:prSet/>
      <dgm:spPr/>
      <dgm:t>
        <a:bodyPr rtlCol="0"/>
        <a:lstStyle/>
        <a:p>
          <a:pPr rtl="0"/>
          <a:endParaRPr lang="es-ES" noProof="0" dirty="0"/>
        </a:p>
      </dgm:t>
    </dgm:pt>
    <dgm:pt modelId="{96C19FF6-672B-4588-9D93-2A932D4ACF8D}" type="sibTrans" cxnId="{3A8ECB28-E23B-45B6-8C84-8AF5114507DE}">
      <dgm:prSet/>
      <dgm:spPr/>
      <dgm:t>
        <a:bodyPr rtlCol="0"/>
        <a:lstStyle/>
        <a:p>
          <a:pPr rtl="0"/>
          <a:endParaRPr lang="es-ES" noProof="0" dirty="0"/>
        </a:p>
      </dgm:t>
    </dgm:pt>
    <dgm:pt modelId="{A05E8D05-15E6-4BEC-B725-D745A48258D3}">
      <dgm:prSet phldrT="[Text]"/>
      <dgm:spPr/>
      <dgm:t>
        <a:bodyPr rtlCol="0"/>
        <a:lstStyle/>
        <a:p>
          <a:pPr rtl="0"/>
          <a:r>
            <a:rPr lang="es-ES" noProof="0" dirty="0"/>
            <a:t>Tarea 1</a:t>
          </a:r>
        </a:p>
      </dgm:t>
      <dgm:extLst>
        <a:ext uri="{E40237B7-FDA0-4F09-8148-C483321AD2D9}">
          <dgm14:cNvPr xmlns:dgm14="http://schemas.microsoft.com/office/drawing/2010/diagram" id="0" name="" title="Task 1 and task 2 under group C"/>
        </a:ext>
      </dgm:extLst>
    </dgm:pt>
    <dgm:pt modelId="{29C49A6E-36B2-41D1-83D5-6B58713D5DAF}" type="parTrans" cxnId="{EFE22C42-C667-4B7A-8208-6758BAEC1445}">
      <dgm:prSet/>
      <dgm:spPr/>
      <dgm:t>
        <a:bodyPr rtlCol="0"/>
        <a:lstStyle/>
        <a:p>
          <a:pPr rtl="0"/>
          <a:endParaRPr lang="es-ES" noProof="0" dirty="0"/>
        </a:p>
      </dgm:t>
    </dgm:pt>
    <dgm:pt modelId="{EA09E308-F440-47C6-8C86-B63BABC170D9}" type="sibTrans" cxnId="{EFE22C42-C667-4B7A-8208-6758BAEC1445}">
      <dgm:prSet/>
      <dgm:spPr/>
      <dgm:t>
        <a:bodyPr rtlCol="0"/>
        <a:lstStyle/>
        <a:p>
          <a:pPr rtl="0"/>
          <a:endParaRPr lang="es-ES" noProof="0" dirty="0"/>
        </a:p>
      </dgm:t>
    </dgm:pt>
    <dgm:pt modelId="{501543CC-DA58-457B-906B-32038F856438}">
      <dgm:prSet phldrT="[Text]"/>
      <dgm:spPr/>
      <dgm:t>
        <a:bodyPr rtlCol="0"/>
        <a:lstStyle/>
        <a:p>
          <a:pPr rtl="0"/>
          <a:r>
            <a:rPr lang="es-ES" noProof="0" dirty="0"/>
            <a:t>Tarea 2</a:t>
          </a:r>
        </a:p>
      </dgm:t>
    </dgm:pt>
    <dgm:pt modelId="{5E67377B-1C69-4BC4-AA80-867A0F76CC63}" type="parTrans" cxnId="{828862EB-D32C-4FA8-A0B8-53A1BB9A1CA8}">
      <dgm:prSet/>
      <dgm:spPr/>
      <dgm:t>
        <a:bodyPr rtlCol="0"/>
        <a:lstStyle/>
        <a:p>
          <a:pPr rtl="0"/>
          <a:endParaRPr lang="es-ES" noProof="0" dirty="0"/>
        </a:p>
      </dgm:t>
    </dgm:pt>
    <dgm:pt modelId="{C9786BDC-DE69-4580-9357-6DFCD292EB5B}" type="sibTrans" cxnId="{828862EB-D32C-4FA8-A0B8-53A1BB9A1CA8}">
      <dgm:prSet/>
      <dgm:spPr/>
      <dgm:t>
        <a:bodyPr rtlCol="0"/>
        <a:lstStyle/>
        <a:p>
          <a:pPr rtl="0"/>
          <a:endParaRPr lang="es-ES" noProof="0" dirty="0"/>
        </a:p>
      </dgm:t>
    </dgm:pt>
    <dgm:pt modelId="{E80E23AD-ECAE-46D2-92A5-71CA9074EED7}" type="pres">
      <dgm:prSet presAssocID="{3183185A-2A53-4D8C-8F32-C845F2F70CBF}" presName="linearFlow" presStyleCnt="0">
        <dgm:presLayoutVars>
          <dgm:dir/>
          <dgm:animLvl val="lvl"/>
          <dgm:resizeHandles val="exact"/>
        </dgm:presLayoutVars>
      </dgm:prSet>
      <dgm:spPr/>
    </dgm:pt>
    <dgm:pt modelId="{63DDCCD6-3F31-4095-8E42-5BBFC31B83BE}" type="pres">
      <dgm:prSet presAssocID="{758CBA3A-9936-4C67-965C-A8DD3074879B}" presName="composite" presStyleCnt="0"/>
      <dgm:spPr/>
    </dgm:pt>
    <dgm:pt modelId="{C0AF5CB7-6C4F-49BC-8738-E4DE0AC00B72}" type="pres">
      <dgm:prSet presAssocID="{758CBA3A-9936-4C67-965C-A8DD3074879B}" presName="parentText" presStyleLbl="alignNode1" presStyleIdx="0" presStyleCnt="3">
        <dgm:presLayoutVars>
          <dgm:chMax val="1"/>
          <dgm:bulletEnabled val="1"/>
        </dgm:presLayoutVars>
      </dgm:prSet>
      <dgm:spPr/>
    </dgm:pt>
    <dgm:pt modelId="{0E09DE89-66C0-478D-8170-8F0BC920F1EB}" type="pres">
      <dgm:prSet presAssocID="{758CBA3A-9936-4C67-965C-A8DD3074879B}" presName="descendantText" presStyleLbl="alignAcc1" presStyleIdx="0" presStyleCnt="3">
        <dgm:presLayoutVars>
          <dgm:bulletEnabled val="1"/>
        </dgm:presLayoutVars>
      </dgm:prSet>
      <dgm:spPr/>
    </dgm:pt>
    <dgm:pt modelId="{52E78D13-8FB5-4AEC-B5C0-881B683FCF22}" type="pres">
      <dgm:prSet presAssocID="{290E9CBE-1634-47AD-B973-508944073D35}" presName="sp" presStyleCnt="0"/>
      <dgm:spPr/>
    </dgm:pt>
    <dgm:pt modelId="{E529DD28-A6C8-4185-BA28-3A73741EACF4}" type="pres">
      <dgm:prSet presAssocID="{15031D9C-993C-4715-A26F-56D8831933EB}" presName="composite" presStyleCnt="0"/>
      <dgm:spPr/>
    </dgm:pt>
    <dgm:pt modelId="{29EA1718-F619-46D8-B505-CF1DDA71B8BF}" type="pres">
      <dgm:prSet presAssocID="{15031D9C-993C-4715-A26F-56D8831933EB}" presName="parentText" presStyleLbl="alignNode1" presStyleIdx="1" presStyleCnt="3">
        <dgm:presLayoutVars>
          <dgm:chMax val="1"/>
          <dgm:bulletEnabled val="1"/>
        </dgm:presLayoutVars>
      </dgm:prSet>
      <dgm:spPr/>
    </dgm:pt>
    <dgm:pt modelId="{C96267EA-EF01-411B-8D37-95F44BBB68D3}" type="pres">
      <dgm:prSet presAssocID="{15031D9C-993C-4715-A26F-56D8831933EB}" presName="descendantText" presStyleLbl="alignAcc1" presStyleIdx="1" presStyleCnt="3">
        <dgm:presLayoutVars>
          <dgm:bulletEnabled val="1"/>
        </dgm:presLayoutVars>
      </dgm:prSet>
      <dgm:spPr/>
    </dgm:pt>
    <dgm:pt modelId="{4CCED8E1-297A-4834-9FC1-39D8E59A67B1}" type="pres">
      <dgm:prSet presAssocID="{FB1D36D5-798A-40AA-91C3-3F3E5AF1A86F}" presName="sp" presStyleCnt="0"/>
      <dgm:spPr/>
    </dgm:pt>
    <dgm:pt modelId="{95036E43-6C97-4BF5-8CB3-7871077B6900}" type="pres">
      <dgm:prSet presAssocID="{2936D842-720E-4365-AD39-F6EAEC441633}" presName="composite" presStyleCnt="0"/>
      <dgm:spPr/>
    </dgm:pt>
    <dgm:pt modelId="{E7C44091-B50A-4CB0-98F0-E70A01DD36F4}" type="pres">
      <dgm:prSet presAssocID="{2936D842-720E-4365-AD39-F6EAEC441633}" presName="parentText" presStyleLbl="alignNode1" presStyleIdx="2" presStyleCnt="3">
        <dgm:presLayoutVars>
          <dgm:chMax val="1"/>
          <dgm:bulletEnabled val="1"/>
        </dgm:presLayoutVars>
      </dgm:prSet>
      <dgm:spPr/>
    </dgm:pt>
    <dgm:pt modelId="{68EF0610-07B4-40C7-AD99-F2285099C2E4}" type="pres">
      <dgm:prSet presAssocID="{2936D842-720E-4365-AD39-F6EAEC441633}" presName="descendantText" presStyleLbl="alignAcc1" presStyleIdx="2" presStyleCnt="3">
        <dgm:presLayoutVars>
          <dgm:bulletEnabled val="1"/>
        </dgm:presLayoutVars>
      </dgm:prSet>
      <dgm:spPr/>
    </dgm:pt>
  </dgm:ptLst>
  <dgm:cxnLst>
    <dgm:cxn modelId="{71B43602-5819-468F-A340-DA5A96BA033E}" type="presOf" srcId="{758CBA3A-9936-4C67-965C-A8DD3074879B}" destId="{C0AF5CB7-6C4F-49BC-8738-E4DE0AC00B72}" srcOrd="0" destOrd="0" presId="urn:microsoft.com/office/officeart/2005/8/layout/chevron2"/>
    <dgm:cxn modelId="{4684350B-06FE-48D5-B3C1-163A56F1155A}" type="presOf" srcId="{07B93839-AE15-473C-B47B-27FA5DBEE4E9}" destId="{C96267EA-EF01-411B-8D37-95F44BBB68D3}" srcOrd="0" destOrd="0" presId="urn:microsoft.com/office/officeart/2005/8/layout/chevron2"/>
    <dgm:cxn modelId="{2AAAB321-6446-48E6-A15F-5701A9441C34}" type="presOf" srcId="{501543CC-DA58-457B-906B-32038F856438}" destId="{68EF0610-07B4-40C7-AD99-F2285099C2E4}" srcOrd="0" destOrd="1" presId="urn:microsoft.com/office/officeart/2005/8/layout/chevron2"/>
    <dgm:cxn modelId="{B16F9628-8397-4FE5-BC4D-5FC1A248AC83}" type="presOf" srcId="{15031D9C-993C-4715-A26F-56D8831933EB}" destId="{29EA1718-F619-46D8-B505-CF1DDA71B8BF}" srcOrd="0" destOrd="0" presId="urn:microsoft.com/office/officeart/2005/8/layout/chevron2"/>
    <dgm:cxn modelId="{3A8ECB28-E23B-45B6-8C84-8AF5114507DE}" srcId="{3183185A-2A53-4D8C-8F32-C845F2F70CBF}" destId="{2936D842-720E-4365-AD39-F6EAEC441633}" srcOrd="2" destOrd="0" parTransId="{13139645-28B0-41D9-8ED9-DA67D736E51B}" sibTransId="{96C19FF6-672B-4588-9D93-2A932D4ACF8D}"/>
    <dgm:cxn modelId="{CC2F2B2A-04B7-4809-A4A4-4104809974E6}" type="presOf" srcId="{A05E8D05-15E6-4BEC-B725-D745A48258D3}" destId="{68EF0610-07B4-40C7-AD99-F2285099C2E4}" srcOrd="0" destOrd="0" presId="urn:microsoft.com/office/officeart/2005/8/layout/chevron2"/>
    <dgm:cxn modelId="{EFE22C42-C667-4B7A-8208-6758BAEC1445}" srcId="{2936D842-720E-4365-AD39-F6EAEC441633}" destId="{A05E8D05-15E6-4BEC-B725-D745A48258D3}" srcOrd="0" destOrd="0" parTransId="{29C49A6E-36B2-41D1-83D5-6B58713D5DAF}" sibTransId="{EA09E308-F440-47C6-8C86-B63BABC170D9}"/>
    <dgm:cxn modelId="{46D65943-0A7C-46F6-A9D3-BDC8883577AD}" type="presOf" srcId="{23C50191-A44D-4110-97C1-1DC6F9FD79CA}" destId="{C96267EA-EF01-411B-8D37-95F44BBB68D3}" srcOrd="0" destOrd="1" presId="urn:microsoft.com/office/officeart/2005/8/layout/chevron2"/>
    <dgm:cxn modelId="{B3B75767-F5F8-4491-90D5-5742EB2BC878}" type="presOf" srcId="{E90264E4-81CE-47E1-80E3-2624D8E5DFEE}" destId="{0E09DE89-66C0-478D-8170-8F0BC920F1EB}" srcOrd="0" destOrd="0" presId="urn:microsoft.com/office/officeart/2005/8/layout/chevron2"/>
    <dgm:cxn modelId="{CCB2FC69-48E6-4186-BB69-434FE6081740}" type="presOf" srcId="{B8D53E29-122A-46E1-B481-B57598D97444}" destId="{0E09DE89-66C0-478D-8170-8F0BC920F1EB}" srcOrd="0" destOrd="1" presId="urn:microsoft.com/office/officeart/2005/8/layout/chevron2"/>
    <dgm:cxn modelId="{F3B89C52-602F-49F7-B10E-F3B64BCDF706}" srcId="{758CBA3A-9936-4C67-965C-A8DD3074879B}" destId="{E90264E4-81CE-47E1-80E3-2624D8E5DFEE}" srcOrd="0" destOrd="0" parTransId="{79881485-DDC4-4A70-AA7E-393B9FD5747B}" sibTransId="{F41EE2E3-AB57-4E33-8FAD-2DCFFB467FDC}"/>
    <dgm:cxn modelId="{4333FB74-FEDF-4697-9A39-612F6D8B9AB6}" type="presOf" srcId="{2936D842-720E-4365-AD39-F6EAEC441633}" destId="{E7C44091-B50A-4CB0-98F0-E70A01DD36F4}" srcOrd="0" destOrd="0" presId="urn:microsoft.com/office/officeart/2005/8/layout/chevron2"/>
    <dgm:cxn modelId="{5F92077A-D266-43D8-B1E4-282FB69A0EF5}" type="presOf" srcId="{3183185A-2A53-4D8C-8F32-C845F2F70CBF}" destId="{E80E23AD-ECAE-46D2-92A5-71CA9074EED7}" srcOrd="0" destOrd="0" presId="urn:microsoft.com/office/officeart/2005/8/layout/chevron2"/>
    <dgm:cxn modelId="{F717B596-7122-4C3F-9238-14763508386B}" srcId="{3183185A-2A53-4D8C-8F32-C845F2F70CBF}" destId="{758CBA3A-9936-4C67-965C-A8DD3074879B}" srcOrd="0" destOrd="0" parTransId="{39812E31-9C15-4A6C-B8B9-78CE6FB555B1}" sibTransId="{290E9CBE-1634-47AD-B973-508944073D35}"/>
    <dgm:cxn modelId="{4D38D698-DC6D-4926-9520-43A255B536D4}" srcId="{15031D9C-993C-4715-A26F-56D8831933EB}" destId="{07B93839-AE15-473C-B47B-27FA5DBEE4E9}" srcOrd="0" destOrd="0" parTransId="{2BEFC288-C4D1-45AF-B679-7A41333941DE}" sibTransId="{0468DBFC-CB2D-4B3A-AAE7-09352D12344E}"/>
    <dgm:cxn modelId="{C8C2ADA0-316E-46E3-A4D5-49BD4A9A4B0B}" srcId="{3183185A-2A53-4D8C-8F32-C845F2F70CBF}" destId="{15031D9C-993C-4715-A26F-56D8831933EB}" srcOrd="1" destOrd="0" parTransId="{77530735-8AD3-469C-AEC2-B5B17A08AF65}" sibTransId="{FB1D36D5-798A-40AA-91C3-3F3E5AF1A86F}"/>
    <dgm:cxn modelId="{A71F00B0-D098-4236-AD79-95FC48F754F5}" srcId="{15031D9C-993C-4715-A26F-56D8831933EB}" destId="{23C50191-A44D-4110-97C1-1DC6F9FD79CA}" srcOrd="1" destOrd="0" parTransId="{E183CF6D-105A-4EAB-A780-A97B120C1182}" sibTransId="{8625F877-DCE4-4E39-929E-7FA0A761B660}"/>
    <dgm:cxn modelId="{C5FFCAE6-64D2-4A77-B85B-A376B2EE8E4F}" srcId="{758CBA3A-9936-4C67-965C-A8DD3074879B}" destId="{B8D53E29-122A-46E1-B481-B57598D97444}" srcOrd="1" destOrd="0" parTransId="{EF8E1F9D-EFFE-4283-A7B6-A44D3292ACA4}" sibTransId="{99B04B81-08CA-46AC-951C-217069AEF451}"/>
    <dgm:cxn modelId="{828862EB-D32C-4FA8-A0B8-53A1BB9A1CA8}" srcId="{2936D842-720E-4365-AD39-F6EAEC441633}" destId="{501543CC-DA58-457B-906B-32038F856438}" srcOrd="1" destOrd="0" parTransId="{5E67377B-1C69-4BC4-AA80-867A0F76CC63}" sibTransId="{C9786BDC-DE69-4580-9357-6DFCD292EB5B}"/>
    <dgm:cxn modelId="{135E7873-A46E-4154-8EE3-52AAA60564FD}" type="presParOf" srcId="{E80E23AD-ECAE-46D2-92A5-71CA9074EED7}" destId="{63DDCCD6-3F31-4095-8E42-5BBFC31B83BE}" srcOrd="0" destOrd="0" presId="urn:microsoft.com/office/officeart/2005/8/layout/chevron2"/>
    <dgm:cxn modelId="{A9FAD751-EA16-40A5-97AE-3F69AE5C1837}" type="presParOf" srcId="{63DDCCD6-3F31-4095-8E42-5BBFC31B83BE}" destId="{C0AF5CB7-6C4F-49BC-8738-E4DE0AC00B72}" srcOrd="0" destOrd="0" presId="urn:microsoft.com/office/officeart/2005/8/layout/chevron2"/>
    <dgm:cxn modelId="{D4F1CFD9-FAA1-4448-ABAA-E3FEFCB6CAF1}" type="presParOf" srcId="{63DDCCD6-3F31-4095-8E42-5BBFC31B83BE}" destId="{0E09DE89-66C0-478D-8170-8F0BC920F1EB}" srcOrd="1" destOrd="0" presId="urn:microsoft.com/office/officeart/2005/8/layout/chevron2"/>
    <dgm:cxn modelId="{2E2E534E-4D39-4D42-98E3-8E839879F75B}" type="presParOf" srcId="{E80E23AD-ECAE-46D2-92A5-71CA9074EED7}" destId="{52E78D13-8FB5-4AEC-B5C0-881B683FCF22}" srcOrd="1" destOrd="0" presId="urn:microsoft.com/office/officeart/2005/8/layout/chevron2"/>
    <dgm:cxn modelId="{E68FD358-61E9-4B14-947B-E013AD32E758}" type="presParOf" srcId="{E80E23AD-ECAE-46D2-92A5-71CA9074EED7}" destId="{E529DD28-A6C8-4185-BA28-3A73741EACF4}" srcOrd="2" destOrd="0" presId="urn:microsoft.com/office/officeart/2005/8/layout/chevron2"/>
    <dgm:cxn modelId="{ADDEDC8D-E08F-431C-8144-0F1630B4A0CB}" type="presParOf" srcId="{E529DD28-A6C8-4185-BA28-3A73741EACF4}" destId="{29EA1718-F619-46D8-B505-CF1DDA71B8BF}" srcOrd="0" destOrd="0" presId="urn:microsoft.com/office/officeart/2005/8/layout/chevron2"/>
    <dgm:cxn modelId="{D8DF5C2A-E654-4638-8D6A-DD69C6F02065}" type="presParOf" srcId="{E529DD28-A6C8-4185-BA28-3A73741EACF4}" destId="{C96267EA-EF01-411B-8D37-95F44BBB68D3}" srcOrd="1" destOrd="0" presId="urn:microsoft.com/office/officeart/2005/8/layout/chevron2"/>
    <dgm:cxn modelId="{8CA69AEF-3F6A-4CF3-AA93-E24960786D06}" type="presParOf" srcId="{E80E23AD-ECAE-46D2-92A5-71CA9074EED7}" destId="{4CCED8E1-297A-4834-9FC1-39D8E59A67B1}" srcOrd="3" destOrd="0" presId="urn:microsoft.com/office/officeart/2005/8/layout/chevron2"/>
    <dgm:cxn modelId="{23553970-4502-4F21-A038-1A6EF7082C03}" type="presParOf" srcId="{E80E23AD-ECAE-46D2-92A5-71CA9074EED7}" destId="{95036E43-6C97-4BF5-8CB3-7871077B6900}" srcOrd="4" destOrd="0" presId="urn:microsoft.com/office/officeart/2005/8/layout/chevron2"/>
    <dgm:cxn modelId="{2BCE6584-740F-4DE0-9BB4-2B4E6DC85A9E}" type="presParOf" srcId="{95036E43-6C97-4BF5-8CB3-7871077B6900}" destId="{E7C44091-B50A-4CB0-98F0-E70A01DD36F4}" srcOrd="0" destOrd="0" presId="urn:microsoft.com/office/officeart/2005/8/layout/chevron2"/>
    <dgm:cxn modelId="{EEBB7F6E-84DC-4C03-95AA-EA05A012B25A}" type="presParOf" srcId="{95036E43-6C97-4BF5-8CB3-7871077B6900}" destId="{68EF0610-07B4-40C7-AD99-F2285099C2E4}"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0AF5CB7-6C4F-49BC-8738-E4DE0AC00B72}">
      <dsp:nvSpPr>
        <dsp:cNvPr id="0" name=""/>
        <dsp:cNvSpPr/>
      </dsp:nvSpPr>
      <dsp:spPr>
        <a:xfrm rot="5400000">
          <a:off x="-247798" y="249366"/>
          <a:ext cx="1651992" cy="1156394"/>
        </a:xfrm>
        <a:prstGeom prst="chevron">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rtlCol="0" anchor="ctr" anchorCtr="0">
          <a:noAutofit/>
        </a:bodyPr>
        <a:lstStyle/>
        <a:p>
          <a:pPr marL="0" lvl="0" indent="0" algn="ctr" defTabSz="1333500" rtl="0">
            <a:lnSpc>
              <a:spcPct val="90000"/>
            </a:lnSpc>
            <a:spcBef>
              <a:spcPct val="0"/>
            </a:spcBef>
            <a:spcAft>
              <a:spcPct val="35000"/>
            </a:spcAft>
            <a:buNone/>
          </a:pPr>
          <a:r>
            <a:rPr lang="es-ES" sz="3000" kern="1200" noProof="0" dirty="0"/>
            <a:t>A</a:t>
          </a:r>
        </a:p>
      </dsp:txBody>
      <dsp:txXfrm rot="-5400000">
        <a:off x="1" y="579764"/>
        <a:ext cx="1156394" cy="495598"/>
      </dsp:txXfrm>
    </dsp:sp>
    <dsp:sp modelId="{0E09DE89-66C0-478D-8170-8F0BC920F1EB}">
      <dsp:nvSpPr>
        <dsp:cNvPr id="0" name=""/>
        <dsp:cNvSpPr/>
      </dsp:nvSpPr>
      <dsp:spPr>
        <a:xfrm rot="5400000">
          <a:off x="2448743" y="-1290781"/>
          <a:ext cx="1073794" cy="3658493"/>
        </a:xfrm>
        <a:prstGeom prst="round2SameRect">
          <a:avLst/>
        </a:prstGeom>
        <a:solidFill>
          <a:schemeClr val="dk1">
            <a:alpha val="90000"/>
            <a:tint val="40000"/>
            <a:hueOff val="0"/>
            <a:satOff val="0"/>
            <a:lumOff val="0"/>
            <a:alphaOff val="0"/>
          </a:schemeClr>
        </a:solidFill>
        <a:ln w="12700" cap="flat" cmpd="sng" algn="ctr">
          <a:solidFill>
            <a:schemeClr val="dk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9136" tIns="17780" rIns="17780" bIns="17780" numCol="1" spcCol="1270" rtlCol="0" anchor="ctr" anchorCtr="0">
          <a:noAutofit/>
        </a:bodyPr>
        <a:lstStyle/>
        <a:p>
          <a:pPr marL="285750" lvl="1" indent="-285750" algn="l" defTabSz="1244600" rtl="0">
            <a:lnSpc>
              <a:spcPct val="90000"/>
            </a:lnSpc>
            <a:spcBef>
              <a:spcPct val="0"/>
            </a:spcBef>
            <a:spcAft>
              <a:spcPct val="15000"/>
            </a:spcAft>
            <a:buChar char="•"/>
          </a:pPr>
          <a:r>
            <a:rPr lang="es-ES" sz="2800" kern="1200" noProof="0" dirty="0"/>
            <a:t>Tarea 1</a:t>
          </a:r>
        </a:p>
        <a:p>
          <a:pPr marL="285750" lvl="1" indent="-285750" algn="l" defTabSz="1244600" rtl="0">
            <a:lnSpc>
              <a:spcPct val="90000"/>
            </a:lnSpc>
            <a:spcBef>
              <a:spcPct val="0"/>
            </a:spcBef>
            <a:spcAft>
              <a:spcPct val="15000"/>
            </a:spcAft>
            <a:buChar char="•"/>
          </a:pPr>
          <a:r>
            <a:rPr lang="es-ES" sz="2800" kern="1200" noProof="0" dirty="0"/>
            <a:t>Tarea 2</a:t>
          </a:r>
        </a:p>
      </dsp:txBody>
      <dsp:txXfrm rot="-5400000">
        <a:off x="1156394" y="53986"/>
        <a:ext cx="3606075" cy="968958"/>
      </dsp:txXfrm>
    </dsp:sp>
    <dsp:sp modelId="{29EA1718-F619-46D8-B505-CF1DDA71B8BF}">
      <dsp:nvSpPr>
        <dsp:cNvPr id="0" name=""/>
        <dsp:cNvSpPr/>
      </dsp:nvSpPr>
      <dsp:spPr>
        <a:xfrm rot="5400000">
          <a:off x="-247798" y="1707802"/>
          <a:ext cx="1651992" cy="1156394"/>
        </a:xfrm>
        <a:prstGeom prst="chevron">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rtlCol="0" anchor="ctr" anchorCtr="0">
          <a:noAutofit/>
        </a:bodyPr>
        <a:lstStyle/>
        <a:p>
          <a:pPr marL="0" lvl="0" indent="0" algn="ctr" defTabSz="1333500" rtl="0">
            <a:lnSpc>
              <a:spcPct val="90000"/>
            </a:lnSpc>
            <a:spcBef>
              <a:spcPct val="0"/>
            </a:spcBef>
            <a:spcAft>
              <a:spcPct val="35000"/>
            </a:spcAft>
            <a:buNone/>
          </a:pPr>
          <a:r>
            <a:rPr lang="es-ES" sz="3000" kern="1200" noProof="0" dirty="0"/>
            <a:t>B</a:t>
          </a:r>
        </a:p>
      </dsp:txBody>
      <dsp:txXfrm rot="-5400000">
        <a:off x="1" y="2038200"/>
        <a:ext cx="1156394" cy="495598"/>
      </dsp:txXfrm>
    </dsp:sp>
    <dsp:sp modelId="{C96267EA-EF01-411B-8D37-95F44BBB68D3}">
      <dsp:nvSpPr>
        <dsp:cNvPr id="0" name=""/>
        <dsp:cNvSpPr/>
      </dsp:nvSpPr>
      <dsp:spPr>
        <a:xfrm rot="5400000">
          <a:off x="2448743" y="167654"/>
          <a:ext cx="1073794" cy="3658493"/>
        </a:xfrm>
        <a:prstGeom prst="round2SameRect">
          <a:avLst/>
        </a:prstGeom>
        <a:solidFill>
          <a:schemeClr val="dk1">
            <a:alpha val="90000"/>
            <a:tint val="40000"/>
            <a:hueOff val="0"/>
            <a:satOff val="0"/>
            <a:lumOff val="0"/>
            <a:alphaOff val="0"/>
          </a:schemeClr>
        </a:solidFill>
        <a:ln w="12700" cap="flat" cmpd="sng" algn="ctr">
          <a:solidFill>
            <a:schemeClr val="dk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9136" tIns="17780" rIns="17780" bIns="17780" numCol="1" spcCol="1270" rtlCol="0" anchor="ctr" anchorCtr="0">
          <a:noAutofit/>
        </a:bodyPr>
        <a:lstStyle/>
        <a:p>
          <a:pPr marL="285750" lvl="1" indent="-285750" algn="l" defTabSz="1244600" rtl="0">
            <a:lnSpc>
              <a:spcPct val="90000"/>
            </a:lnSpc>
            <a:spcBef>
              <a:spcPct val="0"/>
            </a:spcBef>
            <a:spcAft>
              <a:spcPct val="15000"/>
            </a:spcAft>
            <a:buChar char="•"/>
          </a:pPr>
          <a:r>
            <a:rPr lang="es-ES" sz="2800" kern="1200" noProof="0" dirty="0"/>
            <a:t>Tarea 1</a:t>
          </a:r>
        </a:p>
        <a:p>
          <a:pPr marL="285750" lvl="1" indent="-285750" algn="l" defTabSz="1244600" rtl="0">
            <a:lnSpc>
              <a:spcPct val="90000"/>
            </a:lnSpc>
            <a:spcBef>
              <a:spcPct val="0"/>
            </a:spcBef>
            <a:spcAft>
              <a:spcPct val="15000"/>
            </a:spcAft>
            <a:buChar char="•"/>
          </a:pPr>
          <a:r>
            <a:rPr lang="es-ES" sz="2800" kern="1200" noProof="0" dirty="0"/>
            <a:t>Tarea 2</a:t>
          </a:r>
        </a:p>
      </dsp:txBody>
      <dsp:txXfrm rot="-5400000">
        <a:off x="1156394" y="1512421"/>
        <a:ext cx="3606075" cy="968958"/>
      </dsp:txXfrm>
    </dsp:sp>
    <dsp:sp modelId="{E7C44091-B50A-4CB0-98F0-E70A01DD36F4}">
      <dsp:nvSpPr>
        <dsp:cNvPr id="0" name=""/>
        <dsp:cNvSpPr/>
      </dsp:nvSpPr>
      <dsp:spPr>
        <a:xfrm rot="5400000">
          <a:off x="-247798" y="3166238"/>
          <a:ext cx="1651992" cy="1156394"/>
        </a:xfrm>
        <a:prstGeom prst="chevron">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rtlCol="0" anchor="ctr" anchorCtr="0">
          <a:noAutofit/>
        </a:bodyPr>
        <a:lstStyle/>
        <a:p>
          <a:pPr marL="0" lvl="0" indent="0" algn="ctr" defTabSz="1333500" rtl="0">
            <a:lnSpc>
              <a:spcPct val="90000"/>
            </a:lnSpc>
            <a:spcBef>
              <a:spcPct val="0"/>
            </a:spcBef>
            <a:spcAft>
              <a:spcPct val="35000"/>
            </a:spcAft>
            <a:buNone/>
          </a:pPr>
          <a:r>
            <a:rPr lang="es-ES" sz="3000" kern="1200" noProof="0" dirty="0"/>
            <a:t>C</a:t>
          </a:r>
        </a:p>
      </dsp:txBody>
      <dsp:txXfrm rot="-5400000">
        <a:off x="1" y="3496636"/>
        <a:ext cx="1156394" cy="495598"/>
      </dsp:txXfrm>
    </dsp:sp>
    <dsp:sp modelId="{68EF0610-07B4-40C7-AD99-F2285099C2E4}">
      <dsp:nvSpPr>
        <dsp:cNvPr id="0" name=""/>
        <dsp:cNvSpPr/>
      </dsp:nvSpPr>
      <dsp:spPr>
        <a:xfrm rot="5400000">
          <a:off x="2448743" y="1626090"/>
          <a:ext cx="1073794" cy="3658493"/>
        </a:xfrm>
        <a:prstGeom prst="round2SameRect">
          <a:avLst/>
        </a:prstGeom>
        <a:solidFill>
          <a:schemeClr val="dk1">
            <a:alpha val="90000"/>
            <a:tint val="40000"/>
            <a:hueOff val="0"/>
            <a:satOff val="0"/>
            <a:lumOff val="0"/>
            <a:alphaOff val="0"/>
          </a:schemeClr>
        </a:solidFill>
        <a:ln w="12700" cap="flat" cmpd="sng" algn="ctr">
          <a:solidFill>
            <a:schemeClr val="dk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9136" tIns="17780" rIns="17780" bIns="17780" numCol="1" spcCol="1270" rtlCol="0" anchor="ctr" anchorCtr="0">
          <a:noAutofit/>
        </a:bodyPr>
        <a:lstStyle/>
        <a:p>
          <a:pPr marL="285750" lvl="1" indent="-285750" algn="l" defTabSz="1244600" rtl="0">
            <a:lnSpc>
              <a:spcPct val="90000"/>
            </a:lnSpc>
            <a:spcBef>
              <a:spcPct val="0"/>
            </a:spcBef>
            <a:spcAft>
              <a:spcPct val="15000"/>
            </a:spcAft>
            <a:buChar char="•"/>
          </a:pPr>
          <a:r>
            <a:rPr lang="es-ES" sz="2800" kern="1200" noProof="0" dirty="0"/>
            <a:t>Tarea 1</a:t>
          </a:r>
        </a:p>
        <a:p>
          <a:pPr marL="285750" lvl="1" indent="-285750" algn="l" defTabSz="1244600" rtl="0">
            <a:lnSpc>
              <a:spcPct val="90000"/>
            </a:lnSpc>
            <a:spcBef>
              <a:spcPct val="0"/>
            </a:spcBef>
            <a:spcAft>
              <a:spcPct val="15000"/>
            </a:spcAft>
            <a:buChar char="•"/>
          </a:pPr>
          <a:r>
            <a:rPr lang="es-ES" sz="2800" kern="1200" noProof="0" dirty="0"/>
            <a:t>Tarea 2</a:t>
          </a:r>
        </a:p>
      </dsp:txBody>
      <dsp:txXfrm rot="-5400000">
        <a:off x="1156394" y="2970857"/>
        <a:ext cx="3606075" cy="968958"/>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ción de encabezado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rtl="0"/>
            <a:endParaRPr lang="es-ES" dirty="0"/>
          </a:p>
        </p:txBody>
      </p:sp>
      <p:sp>
        <p:nvSpPr>
          <p:cNvPr id="3" name="Marcador de posición de fecha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pPr rtl="0"/>
            <a:fld id="{69BBBD98-8689-4A62-BBFB-92BF328A7966}" type="datetime1">
              <a:rPr lang="es-ES" smtClean="0"/>
              <a:t>23/03/2023</a:t>
            </a:fld>
            <a:endParaRPr lang="es-ES" dirty="0"/>
          </a:p>
        </p:txBody>
      </p:sp>
      <p:sp>
        <p:nvSpPr>
          <p:cNvPr id="4" name="Marcador de posición de pie de página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pPr rtl="0"/>
            <a:endParaRPr lang="es-ES" dirty="0"/>
          </a:p>
        </p:txBody>
      </p:sp>
      <p:sp>
        <p:nvSpPr>
          <p:cNvPr id="5" name="Marcador de posición de número de diapositiva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pPr rtl="0"/>
            <a:fld id="{04360E59-1627-4404-ACC5-51C744AB0F27}" type="slidenum">
              <a:rPr lang="es-ES" smtClean="0"/>
              <a:t>‹Nº›</a:t>
            </a:fld>
            <a:endParaRPr lang="es-ES" dirty="0"/>
          </a:p>
        </p:txBody>
      </p:sp>
    </p:spTree>
    <p:extLst>
      <p:ext uri="{BB962C8B-B14F-4D97-AF65-F5344CB8AC3E}">
        <p14:creationId xmlns:p14="http://schemas.microsoft.com/office/powerpoint/2010/main" val="51622542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ción de encabezado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solidFill>
                  <a:schemeClr val="tx1"/>
                </a:solidFill>
              </a:defRPr>
            </a:lvl1pPr>
          </a:lstStyle>
          <a:p>
            <a:pPr rtl="0"/>
            <a:endParaRPr lang="es-ES" noProof="0" dirty="0"/>
          </a:p>
        </p:txBody>
      </p:sp>
      <p:sp>
        <p:nvSpPr>
          <p:cNvPr id="3" name="Marcador de posición de fecha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solidFill>
                  <a:schemeClr val="tx1"/>
                </a:solidFill>
              </a:defRPr>
            </a:lvl1pPr>
          </a:lstStyle>
          <a:p>
            <a:pPr rtl="0"/>
            <a:fld id="{8E41AB9B-16BF-4ECF-B92C-3E61E5BECA90}" type="datetime1">
              <a:rPr lang="es-ES" noProof="0" smtClean="0"/>
              <a:t>23/03/2023</a:t>
            </a:fld>
            <a:endParaRPr lang="es-ES" noProof="0" dirty="0"/>
          </a:p>
        </p:txBody>
      </p:sp>
      <p:sp>
        <p:nvSpPr>
          <p:cNvPr id="4" name="Marcador de posición de imagen de diapositiva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pPr rtl="0"/>
            <a:endParaRPr lang="es-ES" noProof="0" dirty="0"/>
          </a:p>
        </p:txBody>
      </p:sp>
      <p:sp>
        <p:nvSpPr>
          <p:cNvPr id="5" name="Marcador de posición de notas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rtl="0"/>
            <a:r>
              <a:rPr lang="es-ES" noProof="0" dirty="0"/>
              <a:t>Haga clic para modificar los estilos de texto del patrón</a:t>
            </a:r>
          </a:p>
          <a:p>
            <a:pPr lvl="1" rtl="0"/>
            <a:r>
              <a:rPr lang="es-ES" noProof="0" dirty="0"/>
              <a:t>Segundo nivel</a:t>
            </a:r>
          </a:p>
          <a:p>
            <a:pPr lvl="2" rtl="0"/>
            <a:r>
              <a:rPr lang="es-ES" noProof="0" dirty="0"/>
              <a:t>Tercer nivel</a:t>
            </a:r>
          </a:p>
          <a:p>
            <a:pPr lvl="3" rtl="0"/>
            <a:r>
              <a:rPr lang="es-ES" noProof="0" dirty="0"/>
              <a:t>Cuarto nivel</a:t>
            </a:r>
          </a:p>
          <a:p>
            <a:pPr lvl="4" rtl="0"/>
            <a:r>
              <a:rPr lang="es-ES" noProof="0" dirty="0"/>
              <a:t>Quinto nivel</a:t>
            </a:r>
          </a:p>
        </p:txBody>
      </p:sp>
      <p:sp>
        <p:nvSpPr>
          <p:cNvPr id="6" name="Marcador de posición de pie de página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solidFill>
                  <a:schemeClr val="tx1"/>
                </a:solidFill>
              </a:defRPr>
            </a:lvl1pPr>
          </a:lstStyle>
          <a:p>
            <a:pPr rtl="0"/>
            <a:endParaRPr lang="es-ES" noProof="0" dirty="0"/>
          </a:p>
        </p:txBody>
      </p:sp>
      <p:sp>
        <p:nvSpPr>
          <p:cNvPr id="7" name="Marcador de posición de número de diapositiva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solidFill>
                  <a:schemeClr val="tx1"/>
                </a:solidFill>
              </a:defRPr>
            </a:lvl1pPr>
          </a:lstStyle>
          <a:p>
            <a:pPr rtl="0"/>
            <a:fld id="{841221E5-7225-48EB-A4EE-420E7BFCF705}" type="slidenum">
              <a:rPr lang="es-ES" noProof="0" smtClean="0"/>
              <a:pPr rtl="0"/>
              <a:t>‹Nº›</a:t>
            </a:fld>
            <a:endParaRPr lang="es-ES" noProof="0" dirty="0"/>
          </a:p>
        </p:txBody>
      </p:sp>
    </p:spTree>
    <p:extLst>
      <p:ext uri="{BB962C8B-B14F-4D97-AF65-F5344CB8AC3E}">
        <p14:creationId xmlns:p14="http://schemas.microsoft.com/office/powerpoint/2010/main" val="1556669918"/>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2"/>
        </a:solidFill>
        <a:latin typeface="+mn-lt"/>
        <a:ea typeface="+mn-ea"/>
        <a:cs typeface="+mn-cs"/>
      </a:defRPr>
    </a:lvl1pPr>
    <a:lvl2pPr marL="457200" algn="l" defTabSz="914400" rtl="0" eaLnBrk="1" latinLnBrk="0" hangingPunct="1">
      <a:defRPr sz="1200" kern="1200">
        <a:solidFill>
          <a:schemeClr val="tx2"/>
        </a:solidFill>
        <a:latin typeface="+mn-lt"/>
        <a:ea typeface="+mn-ea"/>
        <a:cs typeface="+mn-cs"/>
      </a:defRPr>
    </a:lvl2pPr>
    <a:lvl3pPr marL="914400" algn="l" defTabSz="914400" rtl="0" eaLnBrk="1" latinLnBrk="0" hangingPunct="1">
      <a:defRPr sz="1200" kern="1200">
        <a:solidFill>
          <a:schemeClr val="tx2"/>
        </a:solidFill>
        <a:latin typeface="+mn-lt"/>
        <a:ea typeface="+mn-ea"/>
        <a:cs typeface="+mn-cs"/>
      </a:defRPr>
    </a:lvl3pPr>
    <a:lvl4pPr marL="1371600" algn="l" defTabSz="914400" rtl="0" eaLnBrk="1" latinLnBrk="0" hangingPunct="1">
      <a:defRPr sz="1200" kern="1200">
        <a:solidFill>
          <a:schemeClr val="tx2"/>
        </a:solidFill>
        <a:latin typeface="+mn-lt"/>
        <a:ea typeface="+mn-ea"/>
        <a:cs typeface="+mn-cs"/>
      </a:defRPr>
    </a:lvl4pPr>
    <a:lvl5pPr marL="1828800" algn="l" defTabSz="914400" rtl="0" eaLnBrk="1" latinLnBrk="0" hangingPunct="1">
      <a:defRPr sz="1200" kern="1200">
        <a:solidFill>
          <a:schemeClr val="tx2"/>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841221E5-7225-48EB-A4EE-420E7BFCF705}" type="slidenum">
              <a:rPr lang="es-ES" smtClean="0"/>
              <a:pPr rtl="0"/>
              <a:t>1</a:t>
            </a:fld>
            <a:endParaRPr lang="es-ES" dirty="0"/>
          </a:p>
        </p:txBody>
      </p:sp>
    </p:spTree>
    <p:extLst>
      <p:ext uri="{BB962C8B-B14F-4D97-AF65-F5344CB8AC3E}">
        <p14:creationId xmlns:p14="http://schemas.microsoft.com/office/powerpoint/2010/main" val="4008000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841221E5-7225-48EB-A4EE-420E7BFCF705}" type="slidenum">
              <a:rPr lang="es-ES" smtClean="0"/>
              <a:pPr rtl="0"/>
              <a:t>10</a:t>
            </a:fld>
            <a:endParaRPr lang="es-ES" dirty="0"/>
          </a:p>
        </p:txBody>
      </p:sp>
    </p:spTree>
    <p:extLst>
      <p:ext uri="{BB962C8B-B14F-4D97-AF65-F5344CB8AC3E}">
        <p14:creationId xmlns:p14="http://schemas.microsoft.com/office/powerpoint/2010/main" val="17382379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841221E5-7225-48EB-A4EE-420E7BFCF705}" type="slidenum">
              <a:rPr lang="es-ES" smtClean="0"/>
              <a:pPr rtl="0"/>
              <a:t>11</a:t>
            </a:fld>
            <a:endParaRPr lang="es-ES" dirty="0"/>
          </a:p>
        </p:txBody>
      </p:sp>
    </p:spTree>
    <p:extLst>
      <p:ext uri="{BB962C8B-B14F-4D97-AF65-F5344CB8AC3E}">
        <p14:creationId xmlns:p14="http://schemas.microsoft.com/office/powerpoint/2010/main" val="34956386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841221E5-7225-48EB-A4EE-420E7BFCF705}" type="slidenum">
              <a:rPr lang="es-ES" smtClean="0"/>
              <a:pPr rtl="0"/>
              <a:t>12</a:t>
            </a:fld>
            <a:endParaRPr lang="es-ES" dirty="0"/>
          </a:p>
        </p:txBody>
      </p:sp>
    </p:spTree>
    <p:extLst>
      <p:ext uri="{BB962C8B-B14F-4D97-AF65-F5344CB8AC3E}">
        <p14:creationId xmlns:p14="http://schemas.microsoft.com/office/powerpoint/2010/main" val="10064869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841221E5-7225-48EB-A4EE-420E7BFCF705}" type="slidenum">
              <a:rPr lang="es-ES" smtClean="0"/>
              <a:pPr rtl="0"/>
              <a:t>13</a:t>
            </a:fld>
            <a:endParaRPr lang="es-ES" dirty="0"/>
          </a:p>
        </p:txBody>
      </p:sp>
    </p:spTree>
    <p:extLst>
      <p:ext uri="{BB962C8B-B14F-4D97-AF65-F5344CB8AC3E}">
        <p14:creationId xmlns:p14="http://schemas.microsoft.com/office/powerpoint/2010/main" val="35272476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841221E5-7225-48EB-A4EE-420E7BFCF705}" type="slidenum">
              <a:rPr lang="es-ES" smtClean="0"/>
              <a:pPr rtl="0"/>
              <a:t>14</a:t>
            </a:fld>
            <a:endParaRPr lang="es-ES" dirty="0"/>
          </a:p>
        </p:txBody>
      </p:sp>
    </p:spTree>
    <p:extLst>
      <p:ext uri="{BB962C8B-B14F-4D97-AF65-F5344CB8AC3E}">
        <p14:creationId xmlns:p14="http://schemas.microsoft.com/office/powerpoint/2010/main" val="128148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841221E5-7225-48EB-A4EE-420E7BFCF705}" type="slidenum">
              <a:rPr lang="es-ES" smtClean="0"/>
              <a:pPr rtl="0"/>
              <a:t>15</a:t>
            </a:fld>
            <a:endParaRPr lang="es-ES" dirty="0"/>
          </a:p>
        </p:txBody>
      </p:sp>
    </p:spTree>
    <p:extLst>
      <p:ext uri="{BB962C8B-B14F-4D97-AF65-F5344CB8AC3E}">
        <p14:creationId xmlns:p14="http://schemas.microsoft.com/office/powerpoint/2010/main" val="21001575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841221E5-7225-48EB-A4EE-420E7BFCF705}" type="slidenum">
              <a:rPr lang="es-ES" smtClean="0"/>
              <a:pPr rtl="0"/>
              <a:t>16</a:t>
            </a:fld>
            <a:endParaRPr lang="es-ES" dirty="0"/>
          </a:p>
        </p:txBody>
      </p:sp>
    </p:spTree>
    <p:extLst>
      <p:ext uri="{BB962C8B-B14F-4D97-AF65-F5344CB8AC3E}">
        <p14:creationId xmlns:p14="http://schemas.microsoft.com/office/powerpoint/2010/main" val="27354912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841221E5-7225-48EB-A4EE-420E7BFCF705}" type="slidenum">
              <a:rPr lang="es-ES" smtClean="0"/>
              <a:pPr rtl="0"/>
              <a:t>17</a:t>
            </a:fld>
            <a:endParaRPr lang="es-ES" dirty="0"/>
          </a:p>
        </p:txBody>
      </p:sp>
    </p:spTree>
    <p:extLst>
      <p:ext uri="{BB962C8B-B14F-4D97-AF65-F5344CB8AC3E}">
        <p14:creationId xmlns:p14="http://schemas.microsoft.com/office/powerpoint/2010/main" val="21087671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841221E5-7225-48EB-A4EE-420E7BFCF705}" type="slidenum">
              <a:rPr lang="es-ES" smtClean="0"/>
              <a:pPr rtl="0"/>
              <a:t>18</a:t>
            </a:fld>
            <a:endParaRPr lang="es-ES" dirty="0"/>
          </a:p>
        </p:txBody>
      </p:sp>
    </p:spTree>
    <p:extLst>
      <p:ext uri="{BB962C8B-B14F-4D97-AF65-F5344CB8AC3E}">
        <p14:creationId xmlns:p14="http://schemas.microsoft.com/office/powerpoint/2010/main" val="7184882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841221E5-7225-48EB-A4EE-420E7BFCF705}" type="slidenum">
              <a:rPr lang="es-ES" smtClean="0"/>
              <a:pPr rtl="0"/>
              <a:t>19</a:t>
            </a:fld>
            <a:endParaRPr lang="es-ES" dirty="0"/>
          </a:p>
        </p:txBody>
      </p:sp>
    </p:spTree>
    <p:extLst>
      <p:ext uri="{BB962C8B-B14F-4D97-AF65-F5344CB8AC3E}">
        <p14:creationId xmlns:p14="http://schemas.microsoft.com/office/powerpoint/2010/main" val="17745566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841221E5-7225-48EB-A4EE-420E7BFCF705}" type="slidenum">
              <a:rPr lang="es-ES" smtClean="0"/>
              <a:pPr rtl="0"/>
              <a:t>2</a:t>
            </a:fld>
            <a:endParaRPr lang="es-ES" dirty="0"/>
          </a:p>
        </p:txBody>
      </p:sp>
    </p:spTree>
    <p:extLst>
      <p:ext uri="{BB962C8B-B14F-4D97-AF65-F5344CB8AC3E}">
        <p14:creationId xmlns:p14="http://schemas.microsoft.com/office/powerpoint/2010/main" val="24254912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841221E5-7225-48EB-A4EE-420E7BFCF705}" type="slidenum">
              <a:rPr lang="es-ES" smtClean="0"/>
              <a:pPr rtl="0"/>
              <a:t>20</a:t>
            </a:fld>
            <a:endParaRPr lang="es-ES" dirty="0"/>
          </a:p>
        </p:txBody>
      </p:sp>
    </p:spTree>
    <p:extLst>
      <p:ext uri="{BB962C8B-B14F-4D97-AF65-F5344CB8AC3E}">
        <p14:creationId xmlns:p14="http://schemas.microsoft.com/office/powerpoint/2010/main" val="22983444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841221E5-7225-48EB-A4EE-420E7BFCF705}" type="slidenum">
              <a:rPr lang="es-ES" smtClean="0"/>
              <a:pPr rtl="0"/>
              <a:t>21</a:t>
            </a:fld>
            <a:endParaRPr lang="es-ES" dirty="0"/>
          </a:p>
        </p:txBody>
      </p:sp>
    </p:spTree>
    <p:extLst>
      <p:ext uri="{BB962C8B-B14F-4D97-AF65-F5344CB8AC3E}">
        <p14:creationId xmlns:p14="http://schemas.microsoft.com/office/powerpoint/2010/main" val="15379460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841221E5-7225-48EB-A4EE-420E7BFCF705}" type="slidenum">
              <a:rPr lang="es-ES" smtClean="0"/>
              <a:pPr rtl="0"/>
              <a:t>22</a:t>
            </a:fld>
            <a:endParaRPr lang="es-ES" dirty="0"/>
          </a:p>
        </p:txBody>
      </p:sp>
    </p:spTree>
    <p:extLst>
      <p:ext uri="{BB962C8B-B14F-4D97-AF65-F5344CB8AC3E}">
        <p14:creationId xmlns:p14="http://schemas.microsoft.com/office/powerpoint/2010/main" val="297787063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841221E5-7225-48EB-A4EE-420E7BFCF705}" type="slidenum">
              <a:rPr lang="es-ES" smtClean="0"/>
              <a:pPr rtl="0"/>
              <a:t>23</a:t>
            </a:fld>
            <a:endParaRPr lang="es-ES" dirty="0"/>
          </a:p>
        </p:txBody>
      </p:sp>
    </p:spTree>
    <p:extLst>
      <p:ext uri="{BB962C8B-B14F-4D97-AF65-F5344CB8AC3E}">
        <p14:creationId xmlns:p14="http://schemas.microsoft.com/office/powerpoint/2010/main" val="173439401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841221E5-7225-48EB-A4EE-420E7BFCF705}" type="slidenum">
              <a:rPr lang="es-ES" smtClean="0"/>
              <a:pPr rtl="0"/>
              <a:t>24</a:t>
            </a:fld>
            <a:endParaRPr lang="es-ES" dirty="0"/>
          </a:p>
        </p:txBody>
      </p:sp>
    </p:spTree>
    <p:extLst>
      <p:ext uri="{BB962C8B-B14F-4D97-AF65-F5344CB8AC3E}">
        <p14:creationId xmlns:p14="http://schemas.microsoft.com/office/powerpoint/2010/main" val="29203498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841221E5-7225-48EB-A4EE-420E7BFCF705}" type="slidenum">
              <a:rPr lang="es-ES" smtClean="0"/>
              <a:pPr rtl="0"/>
              <a:t>25</a:t>
            </a:fld>
            <a:endParaRPr lang="es-ES" dirty="0"/>
          </a:p>
        </p:txBody>
      </p:sp>
    </p:spTree>
    <p:extLst>
      <p:ext uri="{BB962C8B-B14F-4D97-AF65-F5344CB8AC3E}">
        <p14:creationId xmlns:p14="http://schemas.microsoft.com/office/powerpoint/2010/main" val="413719935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841221E5-7225-48EB-A4EE-420E7BFCF705}" type="slidenum">
              <a:rPr lang="es-ES" smtClean="0"/>
              <a:pPr rtl="0"/>
              <a:t>26</a:t>
            </a:fld>
            <a:endParaRPr lang="es-ES" dirty="0"/>
          </a:p>
        </p:txBody>
      </p:sp>
    </p:spTree>
    <p:extLst>
      <p:ext uri="{BB962C8B-B14F-4D97-AF65-F5344CB8AC3E}">
        <p14:creationId xmlns:p14="http://schemas.microsoft.com/office/powerpoint/2010/main" val="221593930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841221E5-7225-48EB-A4EE-420E7BFCF705}" type="slidenum">
              <a:rPr lang="es-ES" smtClean="0"/>
              <a:pPr rtl="0"/>
              <a:t>27</a:t>
            </a:fld>
            <a:endParaRPr lang="es-ES" dirty="0"/>
          </a:p>
        </p:txBody>
      </p:sp>
    </p:spTree>
    <p:extLst>
      <p:ext uri="{BB962C8B-B14F-4D97-AF65-F5344CB8AC3E}">
        <p14:creationId xmlns:p14="http://schemas.microsoft.com/office/powerpoint/2010/main" val="308839725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841221E5-7225-48EB-A4EE-420E7BFCF705}" type="slidenum">
              <a:rPr lang="es-ES" smtClean="0"/>
              <a:pPr rtl="0"/>
              <a:t>28</a:t>
            </a:fld>
            <a:endParaRPr lang="es-ES" dirty="0"/>
          </a:p>
        </p:txBody>
      </p:sp>
    </p:spTree>
    <p:extLst>
      <p:ext uri="{BB962C8B-B14F-4D97-AF65-F5344CB8AC3E}">
        <p14:creationId xmlns:p14="http://schemas.microsoft.com/office/powerpoint/2010/main" val="307350257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841221E5-7225-48EB-A4EE-420E7BFCF705}" type="slidenum">
              <a:rPr lang="es-ES" smtClean="0"/>
              <a:pPr rtl="0"/>
              <a:t>29</a:t>
            </a:fld>
            <a:endParaRPr lang="es-ES" dirty="0"/>
          </a:p>
        </p:txBody>
      </p:sp>
    </p:spTree>
    <p:extLst>
      <p:ext uri="{BB962C8B-B14F-4D97-AF65-F5344CB8AC3E}">
        <p14:creationId xmlns:p14="http://schemas.microsoft.com/office/powerpoint/2010/main" val="11695476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841221E5-7225-48EB-A4EE-420E7BFCF705}" type="slidenum">
              <a:rPr lang="es-ES" smtClean="0"/>
              <a:pPr rtl="0"/>
              <a:t>3</a:t>
            </a:fld>
            <a:endParaRPr lang="es-ES" dirty="0"/>
          </a:p>
        </p:txBody>
      </p:sp>
    </p:spTree>
    <p:extLst>
      <p:ext uri="{BB962C8B-B14F-4D97-AF65-F5344CB8AC3E}">
        <p14:creationId xmlns:p14="http://schemas.microsoft.com/office/powerpoint/2010/main" val="91444901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841221E5-7225-48EB-A4EE-420E7BFCF705}" type="slidenum">
              <a:rPr lang="es-ES" smtClean="0"/>
              <a:pPr rtl="0"/>
              <a:t>30</a:t>
            </a:fld>
            <a:endParaRPr lang="es-ES" dirty="0"/>
          </a:p>
        </p:txBody>
      </p:sp>
    </p:spTree>
    <p:extLst>
      <p:ext uri="{BB962C8B-B14F-4D97-AF65-F5344CB8AC3E}">
        <p14:creationId xmlns:p14="http://schemas.microsoft.com/office/powerpoint/2010/main" val="27963494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841221E5-7225-48EB-A4EE-420E7BFCF705}" type="slidenum">
              <a:rPr lang="es-ES" smtClean="0"/>
              <a:pPr rtl="0"/>
              <a:t>31</a:t>
            </a:fld>
            <a:endParaRPr lang="es-ES" dirty="0"/>
          </a:p>
        </p:txBody>
      </p:sp>
    </p:spTree>
    <p:extLst>
      <p:ext uri="{BB962C8B-B14F-4D97-AF65-F5344CB8AC3E}">
        <p14:creationId xmlns:p14="http://schemas.microsoft.com/office/powerpoint/2010/main" val="67430960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841221E5-7225-48EB-A4EE-420E7BFCF705}" type="slidenum">
              <a:rPr lang="es-ES" smtClean="0"/>
              <a:pPr rtl="0"/>
              <a:t>32</a:t>
            </a:fld>
            <a:endParaRPr lang="es-ES" dirty="0"/>
          </a:p>
        </p:txBody>
      </p:sp>
    </p:spTree>
    <p:extLst>
      <p:ext uri="{BB962C8B-B14F-4D97-AF65-F5344CB8AC3E}">
        <p14:creationId xmlns:p14="http://schemas.microsoft.com/office/powerpoint/2010/main" val="214470910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841221E5-7225-48EB-A4EE-420E7BFCF705}" type="slidenum">
              <a:rPr lang="es-ES" smtClean="0"/>
              <a:pPr rtl="0"/>
              <a:t>33</a:t>
            </a:fld>
            <a:endParaRPr lang="es-ES" dirty="0"/>
          </a:p>
        </p:txBody>
      </p:sp>
    </p:spTree>
    <p:extLst>
      <p:ext uri="{BB962C8B-B14F-4D97-AF65-F5344CB8AC3E}">
        <p14:creationId xmlns:p14="http://schemas.microsoft.com/office/powerpoint/2010/main" val="249605660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841221E5-7225-48EB-A4EE-420E7BFCF705}" type="slidenum">
              <a:rPr lang="es-ES" smtClean="0"/>
              <a:pPr rtl="0"/>
              <a:t>34</a:t>
            </a:fld>
            <a:endParaRPr lang="es-ES" dirty="0"/>
          </a:p>
        </p:txBody>
      </p:sp>
    </p:spTree>
    <p:extLst>
      <p:ext uri="{BB962C8B-B14F-4D97-AF65-F5344CB8AC3E}">
        <p14:creationId xmlns:p14="http://schemas.microsoft.com/office/powerpoint/2010/main" val="395410294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841221E5-7225-48EB-A4EE-420E7BFCF705}" type="slidenum">
              <a:rPr lang="es-ES" smtClean="0"/>
              <a:pPr rtl="0"/>
              <a:t>35</a:t>
            </a:fld>
            <a:endParaRPr lang="es-ES" dirty="0"/>
          </a:p>
        </p:txBody>
      </p:sp>
    </p:spTree>
    <p:extLst>
      <p:ext uri="{BB962C8B-B14F-4D97-AF65-F5344CB8AC3E}">
        <p14:creationId xmlns:p14="http://schemas.microsoft.com/office/powerpoint/2010/main" val="23781465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841221E5-7225-48EB-A4EE-420E7BFCF705}" type="slidenum">
              <a:rPr lang="es-ES" smtClean="0"/>
              <a:pPr rtl="0"/>
              <a:t>36</a:t>
            </a:fld>
            <a:endParaRPr lang="es-ES" dirty="0"/>
          </a:p>
        </p:txBody>
      </p:sp>
    </p:spTree>
    <p:extLst>
      <p:ext uri="{BB962C8B-B14F-4D97-AF65-F5344CB8AC3E}">
        <p14:creationId xmlns:p14="http://schemas.microsoft.com/office/powerpoint/2010/main" val="144620546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841221E5-7225-48EB-A4EE-420E7BFCF705}" type="slidenum">
              <a:rPr lang="es-ES" smtClean="0"/>
              <a:pPr rtl="0"/>
              <a:t>37</a:t>
            </a:fld>
            <a:endParaRPr lang="es-ES" dirty="0"/>
          </a:p>
        </p:txBody>
      </p:sp>
    </p:spTree>
    <p:extLst>
      <p:ext uri="{BB962C8B-B14F-4D97-AF65-F5344CB8AC3E}">
        <p14:creationId xmlns:p14="http://schemas.microsoft.com/office/powerpoint/2010/main" val="68268529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841221E5-7225-48EB-A4EE-420E7BFCF705}" type="slidenum">
              <a:rPr lang="es-ES" smtClean="0"/>
              <a:pPr rtl="0"/>
              <a:t>38</a:t>
            </a:fld>
            <a:endParaRPr lang="es-ES" dirty="0"/>
          </a:p>
        </p:txBody>
      </p:sp>
    </p:spTree>
    <p:extLst>
      <p:ext uri="{BB962C8B-B14F-4D97-AF65-F5344CB8AC3E}">
        <p14:creationId xmlns:p14="http://schemas.microsoft.com/office/powerpoint/2010/main" val="8014362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841221E5-7225-48EB-A4EE-420E7BFCF705}" type="slidenum">
              <a:rPr lang="es-ES" smtClean="0"/>
              <a:pPr rtl="0"/>
              <a:t>39</a:t>
            </a:fld>
            <a:endParaRPr lang="es-ES" dirty="0"/>
          </a:p>
        </p:txBody>
      </p:sp>
    </p:spTree>
    <p:extLst>
      <p:ext uri="{BB962C8B-B14F-4D97-AF65-F5344CB8AC3E}">
        <p14:creationId xmlns:p14="http://schemas.microsoft.com/office/powerpoint/2010/main" val="2313770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841221E5-7225-48EB-A4EE-420E7BFCF705}" type="slidenum">
              <a:rPr lang="es-ES" smtClean="0"/>
              <a:pPr rtl="0"/>
              <a:t>4</a:t>
            </a:fld>
            <a:endParaRPr lang="es-ES" dirty="0"/>
          </a:p>
        </p:txBody>
      </p:sp>
    </p:spTree>
    <p:extLst>
      <p:ext uri="{BB962C8B-B14F-4D97-AF65-F5344CB8AC3E}">
        <p14:creationId xmlns:p14="http://schemas.microsoft.com/office/powerpoint/2010/main" val="140889877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841221E5-7225-48EB-A4EE-420E7BFCF705}" type="slidenum">
              <a:rPr lang="es-ES" smtClean="0"/>
              <a:pPr rtl="0"/>
              <a:t>40</a:t>
            </a:fld>
            <a:endParaRPr lang="es-ES" dirty="0"/>
          </a:p>
        </p:txBody>
      </p:sp>
    </p:spTree>
    <p:extLst>
      <p:ext uri="{BB962C8B-B14F-4D97-AF65-F5344CB8AC3E}">
        <p14:creationId xmlns:p14="http://schemas.microsoft.com/office/powerpoint/2010/main" val="372679983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841221E5-7225-48EB-A4EE-420E7BFCF705}" type="slidenum">
              <a:rPr lang="es-ES" smtClean="0"/>
              <a:pPr rtl="0"/>
              <a:t>41</a:t>
            </a:fld>
            <a:endParaRPr lang="es-ES" dirty="0"/>
          </a:p>
        </p:txBody>
      </p:sp>
    </p:spTree>
    <p:extLst>
      <p:ext uri="{BB962C8B-B14F-4D97-AF65-F5344CB8AC3E}">
        <p14:creationId xmlns:p14="http://schemas.microsoft.com/office/powerpoint/2010/main" val="427928550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841221E5-7225-48EB-A4EE-420E7BFCF705}" type="slidenum">
              <a:rPr lang="es-ES" smtClean="0"/>
              <a:pPr rtl="0"/>
              <a:t>42</a:t>
            </a:fld>
            <a:endParaRPr lang="es-ES" dirty="0"/>
          </a:p>
        </p:txBody>
      </p:sp>
    </p:spTree>
    <p:extLst>
      <p:ext uri="{BB962C8B-B14F-4D97-AF65-F5344CB8AC3E}">
        <p14:creationId xmlns:p14="http://schemas.microsoft.com/office/powerpoint/2010/main" val="82580724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841221E5-7225-48EB-A4EE-420E7BFCF705}" type="slidenum">
              <a:rPr lang="es-ES" smtClean="0"/>
              <a:pPr rtl="0"/>
              <a:t>43</a:t>
            </a:fld>
            <a:endParaRPr lang="es-ES" dirty="0"/>
          </a:p>
        </p:txBody>
      </p:sp>
    </p:spTree>
    <p:extLst>
      <p:ext uri="{BB962C8B-B14F-4D97-AF65-F5344CB8AC3E}">
        <p14:creationId xmlns:p14="http://schemas.microsoft.com/office/powerpoint/2010/main" val="307368637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841221E5-7225-48EB-A4EE-420E7BFCF705}" type="slidenum">
              <a:rPr lang="es-ES" smtClean="0"/>
              <a:pPr rtl="0"/>
              <a:t>44</a:t>
            </a:fld>
            <a:endParaRPr lang="es-ES" dirty="0"/>
          </a:p>
        </p:txBody>
      </p:sp>
    </p:spTree>
    <p:extLst>
      <p:ext uri="{BB962C8B-B14F-4D97-AF65-F5344CB8AC3E}">
        <p14:creationId xmlns:p14="http://schemas.microsoft.com/office/powerpoint/2010/main" val="354224195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841221E5-7225-48EB-A4EE-420E7BFCF705}" type="slidenum">
              <a:rPr lang="es-ES" smtClean="0"/>
              <a:pPr rtl="0"/>
              <a:t>45</a:t>
            </a:fld>
            <a:endParaRPr lang="es-ES" dirty="0"/>
          </a:p>
        </p:txBody>
      </p:sp>
    </p:spTree>
    <p:extLst>
      <p:ext uri="{BB962C8B-B14F-4D97-AF65-F5344CB8AC3E}">
        <p14:creationId xmlns:p14="http://schemas.microsoft.com/office/powerpoint/2010/main" val="120794680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841221E5-7225-48EB-A4EE-420E7BFCF705}" type="slidenum">
              <a:rPr lang="es-ES" smtClean="0"/>
              <a:pPr rtl="0"/>
              <a:t>46</a:t>
            </a:fld>
            <a:endParaRPr lang="es-ES" dirty="0"/>
          </a:p>
        </p:txBody>
      </p:sp>
    </p:spTree>
    <p:extLst>
      <p:ext uri="{BB962C8B-B14F-4D97-AF65-F5344CB8AC3E}">
        <p14:creationId xmlns:p14="http://schemas.microsoft.com/office/powerpoint/2010/main" val="61598882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841221E5-7225-48EB-A4EE-420E7BFCF705}" type="slidenum">
              <a:rPr lang="es-ES" smtClean="0"/>
              <a:pPr rtl="0"/>
              <a:t>47</a:t>
            </a:fld>
            <a:endParaRPr lang="es-ES" dirty="0"/>
          </a:p>
        </p:txBody>
      </p:sp>
    </p:spTree>
    <p:extLst>
      <p:ext uri="{BB962C8B-B14F-4D97-AF65-F5344CB8AC3E}">
        <p14:creationId xmlns:p14="http://schemas.microsoft.com/office/powerpoint/2010/main" val="308480487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841221E5-7225-48EB-A4EE-420E7BFCF705}" type="slidenum">
              <a:rPr lang="es-ES" smtClean="0"/>
              <a:pPr rtl="0"/>
              <a:t>48</a:t>
            </a:fld>
            <a:endParaRPr lang="es-ES" dirty="0"/>
          </a:p>
        </p:txBody>
      </p:sp>
    </p:spTree>
    <p:extLst>
      <p:ext uri="{BB962C8B-B14F-4D97-AF65-F5344CB8AC3E}">
        <p14:creationId xmlns:p14="http://schemas.microsoft.com/office/powerpoint/2010/main" val="267298744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841221E5-7225-48EB-A4EE-420E7BFCF705}" type="slidenum">
              <a:rPr lang="es-ES" smtClean="0"/>
              <a:pPr rtl="0"/>
              <a:t>49</a:t>
            </a:fld>
            <a:endParaRPr lang="es-ES" dirty="0"/>
          </a:p>
        </p:txBody>
      </p:sp>
    </p:spTree>
    <p:extLst>
      <p:ext uri="{BB962C8B-B14F-4D97-AF65-F5344CB8AC3E}">
        <p14:creationId xmlns:p14="http://schemas.microsoft.com/office/powerpoint/2010/main" val="13619702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841221E5-7225-48EB-A4EE-420E7BFCF705}" type="slidenum">
              <a:rPr lang="es-ES" smtClean="0"/>
              <a:pPr rtl="0"/>
              <a:t>5</a:t>
            </a:fld>
            <a:endParaRPr lang="es-ES" dirty="0"/>
          </a:p>
        </p:txBody>
      </p:sp>
    </p:spTree>
    <p:extLst>
      <p:ext uri="{BB962C8B-B14F-4D97-AF65-F5344CB8AC3E}">
        <p14:creationId xmlns:p14="http://schemas.microsoft.com/office/powerpoint/2010/main" val="126484881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841221E5-7225-48EB-A4EE-420E7BFCF705}" type="slidenum">
              <a:rPr lang="es-ES" smtClean="0"/>
              <a:pPr rtl="0"/>
              <a:t>50</a:t>
            </a:fld>
            <a:endParaRPr lang="es-ES" dirty="0"/>
          </a:p>
        </p:txBody>
      </p:sp>
    </p:spTree>
    <p:extLst>
      <p:ext uri="{BB962C8B-B14F-4D97-AF65-F5344CB8AC3E}">
        <p14:creationId xmlns:p14="http://schemas.microsoft.com/office/powerpoint/2010/main" val="92976709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841221E5-7225-48EB-A4EE-420E7BFCF705}" type="slidenum">
              <a:rPr lang="es-ES" smtClean="0"/>
              <a:pPr rtl="0"/>
              <a:t>51</a:t>
            </a:fld>
            <a:endParaRPr lang="es-ES" dirty="0"/>
          </a:p>
        </p:txBody>
      </p:sp>
    </p:spTree>
    <p:extLst>
      <p:ext uri="{BB962C8B-B14F-4D97-AF65-F5344CB8AC3E}">
        <p14:creationId xmlns:p14="http://schemas.microsoft.com/office/powerpoint/2010/main" val="91878649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841221E5-7225-48EB-A4EE-420E7BFCF705}" type="slidenum">
              <a:rPr lang="es-ES" smtClean="0"/>
              <a:pPr rtl="0"/>
              <a:t>52</a:t>
            </a:fld>
            <a:endParaRPr lang="es-ES" dirty="0"/>
          </a:p>
        </p:txBody>
      </p:sp>
    </p:spTree>
    <p:extLst>
      <p:ext uri="{BB962C8B-B14F-4D97-AF65-F5344CB8AC3E}">
        <p14:creationId xmlns:p14="http://schemas.microsoft.com/office/powerpoint/2010/main" val="43008925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841221E5-7225-48EB-A4EE-420E7BFCF705}" type="slidenum">
              <a:rPr lang="es-ES" smtClean="0"/>
              <a:pPr rtl="0"/>
              <a:t>53</a:t>
            </a:fld>
            <a:endParaRPr lang="es-ES" dirty="0"/>
          </a:p>
        </p:txBody>
      </p:sp>
    </p:spTree>
    <p:extLst>
      <p:ext uri="{BB962C8B-B14F-4D97-AF65-F5344CB8AC3E}">
        <p14:creationId xmlns:p14="http://schemas.microsoft.com/office/powerpoint/2010/main" val="74680871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841221E5-7225-48EB-A4EE-420E7BFCF705}" type="slidenum">
              <a:rPr lang="es-ES" smtClean="0"/>
              <a:pPr rtl="0"/>
              <a:t>54</a:t>
            </a:fld>
            <a:endParaRPr lang="es-ES" dirty="0"/>
          </a:p>
        </p:txBody>
      </p:sp>
    </p:spTree>
    <p:extLst>
      <p:ext uri="{BB962C8B-B14F-4D97-AF65-F5344CB8AC3E}">
        <p14:creationId xmlns:p14="http://schemas.microsoft.com/office/powerpoint/2010/main" val="372191623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841221E5-7225-48EB-A4EE-420E7BFCF705}" type="slidenum">
              <a:rPr lang="es-ES" smtClean="0"/>
              <a:pPr rtl="0"/>
              <a:t>55</a:t>
            </a:fld>
            <a:endParaRPr lang="es-ES" dirty="0"/>
          </a:p>
        </p:txBody>
      </p:sp>
    </p:spTree>
    <p:extLst>
      <p:ext uri="{BB962C8B-B14F-4D97-AF65-F5344CB8AC3E}">
        <p14:creationId xmlns:p14="http://schemas.microsoft.com/office/powerpoint/2010/main" val="279101020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841221E5-7225-48EB-A4EE-420E7BFCF705}" type="slidenum">
              <a:rPr lang="es-ES" smtClean="0"/>
              <a:pPr rtl="0"/>
              <a:t>56</a:t>
            </a:fld>
            <a:endParaRPr lang="es-ES" dirty="0"/>
          </a:p>
        </p:txBody>
      </p:sp>
    </p:spTree>
    <p:extLst>
      <p:ext uri="{BB962C8B-B14F-4D97-AF65-F5344CB8AC3E}">
        <p14:creationId xmlns:p14="http://schemas.microsoft.com/office/powerpoint/2010/main" val="334543514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841221E5-7225-48EB-A4EE-420E7BFCF705}" type="slidenum">
              <a:rPr lang="es-ES" smtClean="0"/>
              <a:pPr rtl="0"/>
              <a:t>57</a:t>
            </a:fld>
            <a:endParaRPr lang="es-ES" dirty="0"/>
          </a:p>
        </p:txBody>
      </p:sp>
    </p:spTree>
    <p:extLst>
      <p:ext uri="{BB962C8B-B14F-4D97-AF65-F5344CB8AC3E}">
        <p14:creationId xmlns:p14="http://schemas.microsoft.com/office/powerpoint/2010/main" val="133828282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841221E5-7225-48EB-A4EE-420E7BFCF705}" type="slidenum">
              <a:rPr lang="es-ES" smtClean="0"/>
              <a:pPr rtl="0"/>
              <a:t>58</a:t>
            </a:fld>
            <a:endParaRPr lang="es-ES" dirty="0"/>
          </a:p>
        </p:txBody>
      </p:sp>
    </p:spTree>
    <p:extLst>
      <p:ext uri="{BB962C8B-B14F-4D97-AF65-F5344CB8AC3E}">
        <p14:creationId xmlns:p14="http://schemas.microsoft.com/office/powerpoint/2010/main" val="65150291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841221E5-7225-48EB-A4EE-420E7BFCF705}" type="slidenum">
              <a:rPr lang="es-ES" smtClean="0"/>
              <a:pPr rtl="0"/>
              <a:t>59</a:t>
            </a:fld>
            <a:endParaRPr lang="es-ES" dirty="0"/>
          </a:p>
        </p:txBody>
      </p:sp>
    </p:spTree>
    <p:extLst>
      <p:ext uri="{BB962C8B-B14F-4D97-AF65-F5344CB8AC3E}">
        <p14:creationId xmlns:p14="http://schemas.microsoft.com/office/powerpoint/2010/main" val="11412543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841221E5-7225-48EB-A4EE-420E7BFCF705}" type="slidenum">
              <a:rPr lang="es-ES" smtClean="0"/>
              <a:pPr rtl="0"/>
              <a:t>6</a:t>
            </a:fld>
            <a:endParaRPr lang="es-ES" dirty="0"/>
          </a:p>
        </p:txBody>
      </p:sp>
    </p:spTree>
    <p:extLst>
      <p:ext uri="{BB962C8B-B14F-4D97-AF65-F5344CB8AC3E}">
        <p14:creationId xmlns:p14="http://schemas.microsoft.com/office/powerpoint/2010/main" val="342507214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841221E5-7225-48EB-A4EE-420E7BFCF705}" type="slidenum">
              <a:rPr lang="es-ES" smtClean="0"/>
              <a:pPr rtl="0"/>
              <a:t>60</a:t>
            </a:fld>
            <a:endParaRPr lang="es-ES" dirty="0"/>
          </a:p>
        </p:txBody>
      </p:sp>
    </p:spTree>
    <p:extLst>
      <p:ext uri="{BB962C8B-B14F-4D97-AF65-F5344CB8AC3E}">
        <p14:creationId xmlns:p14="http://schemas.microsoft.com/office/powerpoint/2010/main" val="218734371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841221E5-7225-48EB-A4EE-420E7BFCF705}" type="slidenum">
              <a:rPr lang="es-ES" smtClean="0"/>
              <a:pPr rtl="0"/>
              <a:t>61</a:t>
            </a:fld>
            <a:endParaRPr lang="es-ES" dirty="0"/>
          </a:p>
        </p:txBody>
      </p:sp>
    </p:spTree>
    <p:extLst>
      <p:ext uri="{BB962C8B-B14F-4D97-AF65-F5344CB8AC3E}">
        <p14:creationId xmlns:p14="http://schemas.microsoft.com/office/powerpoint/2010/main" val="211868720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841221E5-7225-48EB-A4EE-420E7BFCF705}" type="slidenum">
              <a:rPr lang="es-ES" smtClean="0"/>
              <a:pPr rtl="0"/>
              <a:t>62</a:t>
            </a:fld>
            <a:endParaRPr lang="es-ES" dirty="0"/>
          </a:p>
        </p:txBody>
      </p:sp>
    </p:spTree>
    <p:extLst>
      <p:ext uri="{BB962C8B-B14F-4D97-AF65-F5344CB8AC3E}">
        <p14:creationId xmlns:p14="http://schemas.microsoft.com/office/powerpoint/2010/main" val="186061717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841221E5-7225-48EB-A4EE-420E7BFCF705}" type="slidenum">
              <a:rPr lang="es-ES" smtClean="0"/>
              <a:pPr rtl="0"/>
              <a:t>63</a:t>
            </a:fld>
            <a:endParaRPr lang="es-ES" dirty="0"/>
          </a:p>
        </p:txBody>
      </p:sp>
    </p:spTree>
    <p:extLst>
      <p:ext uri="{BB962C8B-B14F-4D97-AF65-F5344CB8AC3E}">
        <p14:creationId xmlns:p14="http://schemas.microsoft.com/office/powerpoint/2010/main" val="389890582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841221E5-7225-48EB-A4EE-420E7BFCF705}" type="slidenum">
              <a:rPr lang="es-ES" smtClean="0"/>
              <a:pPr rtl="0"/>
              <a:t>64</a:t>
            </a:fld>
            <a:endParaRPr lang="es-ES" dirty="0"/>
          </a:p>
        </p:txBody>
      </p:sp>
    </p:spTree>
    <p:extLst>
      <p:ext uri="{BB962C8B-B14F-4D97-AF65-F5344CB8AC3E}">
        <p14:creationId xmlns:p14="http://schemas.microsoft.com/office/powerpoint/2010/main" val="377234178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841221E5-7225-48EB-A4EE-420E7BFCF705}" type="slidenum">
              <a:rPr lang="es-ES" smtClean="0"/>
              <a:pPr rtl="0"/>
              <a:t>65</a:t>
            </a:fld>
            <a:endParaRPr lang="es-ES" dirty="0"/>
          </a:p>
        </p:txBody>
      </p:sp>
    </p:spTree>
    <p:extLst>
      <p:ext uri="{BB962C8B-B14F-4D97-AF65-F5344CB8AC3E}">
        <p14:creationId xmlns:p14="http://schemas.microsoft.com/office/powerpoint/2010/main" val="421418443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841221E5-7225-48EB-A4EE-420E7BFCF705}" type="slidenum">
              <a:rPr lang="es-ES" smtClean="0"/>
              <a:pPr rtl="0"/>
              <a:t>66</a:t>
            </a:fld>
            <a:endParaRPr lang="es-ES" dirty="0"/>
          </a:p>
        </p:txBody>
      </p:sp>
    </p:spTree>
    <p:extLst>
      <p:ext uri="{BB962C8B-B14F-4D97-AF65-F5344CB8AC3E}">
        <p14:creationId xmlns:p14="http://schemas.microsoft.com/office/powerpoint/2010/main" val="169064766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841221E5-7225-48EB-A4EE-420E7BFCF705}" type="slidenum">
              <a:rPr lang="es-ES" smtClean="0"/>
              <a:pPr rtl="0"/>
              <a:t>67</a:t>
            </a:fld>
            <a:endParaRPr lang="es-ES" dirty="0"/>
          </a:p>
        </p:txBody>
      </p:sp>
    </p:spTree>
    <p:extLst>
      <p:ext uri="{BB962C8B-B14F-4D97-AF65-F5344CB8AC3E}">
        <p14:creationId xmlns:p14="http://schemas.microsoft.com/office/powerpoint/2010/main" val="298943414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841221E5-7225-48EB-A4EE-420E7BFCF705}" type="slidenum">
              <a:rPr lang="es-ES" smtClean="0"/>
              <a:pPr rtl="0"/>
              <a:t>68</a:t>
            </a:fld>
            <a:endParaRPr lang="es-ES" dirty="0"/>
          </a:p>
        </p:txBody>
      </p:sp>
    </p:spTree>
    <p:extLst>
      <p:ext uri="{BB962C8B-B14F-4D97-AF65-F5344CB8AC3E}">
        <p14:creationId xmlns:p14="http://schemas.microsoft.com/office/powerpoint/2010/main" val="428387202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841221E5-7225-48EB-A4EE-420E7BFCF705}" type="slidenum">
              <a:rPr lang="es-ES" smtClean="0"/>
              <a:pPr rtl="0"/>
              <a:t>69</a:t>
            </a:fld>
            <a:endParaRPr lang="es-ES" dirty="0"/>
          </a:p>
        </p:txBody>
      </p:sp>
    </p:spTree>
    <p:extLst>
      <p:ext uri="{BB962C8B-B14F-4D97-AF65-F5344CB8AC3E}">
        <p14:creationId xmlns:p14="http://schemas.microsoft.com/office/powerpoint/2010/main" val="36404675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841221E5-7225-48EB-A4EE-420E7BFCF705}" type="slidenum">
              <a:rPr lang="es-ES" smtClean="0"/>
              <a:pPr rtl="0"/>
              <a:t>7</a:t>
            </a:fld>
            <a:endParaRPr lang="es-ES" dirty="0"/>
          </a:p>
        </p:txBody>
      </p:sp>
    </p:spTree>
    <p:extLst>
      <p:ext uri="{BB962C8B-B14F-4D97-AF65-F5344CB8AC3E}">
        <p14:creationId xmlns:p14="http://schemas.microsoft.com/office/powerpoint/2010/main" val="194009511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841221E5-7225-48EB-A4EE-420E7BFCF705}" type="slidenum">
              <a:rPr lang="es-ES" smtClean="0"/>
              <a:pPr rtl="0"/>
              <a:t>70</a:t>
            </a:fld>
            <a:endParaRPr lang="es-ES" dirty="0"/>
          </a:p>
        </p:txBody>
      </p:sp>
    </p:spTree>
    <p:extLst>
      <p:ext uri="{BB962C8B-B14F-4D97-AF65-F5344CB8AC3E}">
        <p14:creationId xmlns:p14="http://schemas.microsoft.com/office/powerpoint/2010/main" val="83633854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841221E5-7225-48EB-A4EE-420E7BFCF705}" type="slidenum">
              <a:rPr lang="es-ES" smtClean="0"/>
              <a:pPr rtl="0"/>
              <a:t>71</a:t>
            </a:fld>
            <a:endParaRPr lang="es-ES" dirty="0"/>
          </a:p>
        </p:txBody>
      </p:sp>
    </p:spTree>
    <p:extLst>
      <p:ext uri="{BB962C8B-B14F-4D97-AF65-F5344CB8AC3E}">
        <p14:creationId xmlns:p14="http://schemas.microsoft.com/office/powerpoint/2010/main" val="161892374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841221E5-7225-48EB-A4EE-420E7BFCF705}" type="slidenum">
              <a:rPr lang="es-ES" smtClean="0"/>
              <a:pPr rtl="0"/>
              <a:t>72</a:t>
            </a:fld>
            <a:endParaRPr lang="es-ES" dirty="0"/>
          </a:p>
        </p:txBody>
      </p:sp>
    </p:spTree>
    <p:extLst>
      <p:ext uri="{BB962C8B-B14F-4D97-AF65-F5344CB8AC3E}">
        <p14:creationId xmlns:p14="http://schemas.microsoft.com/office/powerpoint/2010/main" val="129545889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841221E5-7225-48EB-A4EE-420E7BFCF705}" type="slidenum">
              <a:rPr lang="es-ES" smtClean="0"/>
              <a:pPr rtl="0"/>
              <a:t>73</a:t>
            </a:fld>
            <a:endParaRPr lang="es-ES" dirty="0"/>
          </a:p>
        </p:txBody>
      </p:sp>
    </p:spTree>
    <p:extLst>
      <p:ext uri="{BB962C8B-B14F-4D97-AF65-F5344CB8AC3E}">
        <p14:creationId xmlns:p14="http://schemas.microsoft.com/office/powerpoint/2010/main" val="416493501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841221E5-7225-48EB-A4EE-420E7BFCF705}" type="slidenum">
              <a:rPr lang="es-ES" smtClean="0"/>
              <a:pPr rtl="0"/>
              <a:t>74</a:t>
            </a:fld>
            <a:endParaRPr lang="es-ES" dirty="0"/>
          </a:p>
        </p:txBody>
      </p:sp>
    </p:spTree>
    <p:extLst>
      <p:ext uri="{BB962C8B-B14F-4D97-AF65-F5344CB8AC3E}">
        <p14:creationId xmlns:p14="http://schemas.microsoft.com/office/powerpoint/2010/main" val="256339779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841221E5-7225-48EB-A4EE-420E7BFCF705}" type="slidenum">
              <a:rPr lang="es-ES" smtClean="0"/>
              <a:pPr rtl="0"/>
              <a:t>75</a:t>
            </a:fld>
            <a:endParaRPr lang="es-ES" dirty="0"/>
          </a:p>
        </p:txBody>
      </p:sp>
    </p:spTree>
    <p:extLst>
      <p:ext uri="{BB962C8B-B14F-4D97-AF65-F5344CB8AC3E}">
        <p14:creationId xmlns:p14="http://schemas.microsoft.com/office/powerpoint/2010/main" val="388316939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841221E5-7225-48EB-A4EE-420E7BFCF705}" type="slidenum">
              <a:rPr lang="es-ES" smtClean="0"/>
              <a:pPr rtl="0"/>
              <a:t>76</a:t>
            </a:fld>
            <a:endParaRPr lang="es-ES" dirty="0"/>
          </a:p>
        </p:txBody>
      </p:sp>
    </p:spTree>
    <p:extLst>
      <p:ext uri="{BB962C8B-B14F-4D97-AF65-F5344CB8AC3E}">
        <p14:creationId xmlns:p14="http://schemas.microsoft.com/office/powerpoint/2010/main" val="319459562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841221E5-7225-48EB-A4EE-420E7BFCF705}" type="slidenum">
              <a:rPr lang="es-ES" smtClean="0"/>
              <a:pPr rtl="0"/>
              <a:t>77</a:t>
            </a:fld>
            <a:endParaRPr lang="es-ES" dirty="0"/>
          </a:p>
        </p:txBody>
      </p:sp>
    </p:spTree>
    <p:extLst>
      <p:ext uri="{BB962C8B-B14F-4D97-AF65-F5344CB8AC3E}">
        <p14:creationId xmlns:p14="http://schemas.microsoft.com/office/powerpoint/2010/main" val="208398989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841221E5-7225-48EB-A4EE-420E7BFCF705}" type="slidenum">
              <a:rPr lang="es-ES" smtClean="0"/>
              <a:pPr rtl="0"/>
              <a:t>78</a:t>
            </a:fld>
            <a:endParaRPr lang="es-ES" dirty="0"/>
          </a:p>
        </p:txBody>
      </p:sp>
    </p:spTree>
    <p:extLst>
      <p:ext uri="{BB962C8B-B14F-4D97-AF65-F5344CB8AC3E}">
        <p14:creationId xmlns:p14="http://schemas.microsoft.com/office/powerpoint/2010/main" val="250721920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841221E5-7225-48EB-A4EE-420E7BFCF705}" type="slidenum">
              <a:rPr lang="es-ES" smtClean="0"/>
              <a:pPr rtl="0"/>
              <a:t>79</a:t>
            </a:fld>
            <a:endParaRPr lang="es-ES" dirty="0"/>
          </a:p>
        </p:txBody>
      </p:sp>
    </p:spTree>
    <p:extLst>
      <p:ext uri="{BB962C8B-B14F-4D97-AF65-F5344CB8AC3E}">
        <p14:creationId xmlns:p14="http://schemas.microsoft.com/office/powerpoint/2010/main" val="28128519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841221E5-7225-48EB-A4EE-420E7BFCF705}" type="slidenum">
              <a:rPr lang="es-ES" smtClean="0"/>
              <a:pPr rtl="0"/>
              <a:t>8</a:t>
            </a:fld>
            <a:endParaRPr lang="es-ES" dirty="0"/>
          </a:p>
        </p:txBody>
      </p:sp>
    </p:spTree>
    <p:extLst>
      <p:ext uri="{BB962C8B-B14F-4D97-AF65-F5344CB8AC3E}">
        <p14:creationId xmlns:p14="http://schemas.microsoft.com/office/powerpoint/2010/main" val="135244378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841221E5-7225-48EB-A4EE-420E7BFCF705}" type="slidenum">
              <a:rPr lang="es-ES" smtClean="0"/>
              <a:pPr rtl="0"/>
              <a:t>80</a:t>
            </a:fld>
            <a:endParaRPr lang="es-ES" dirty="0"/>
          </a:p>
        </p:txBody>
      </p:sp>
    </p:spTree>
    <p:extLst>
      <p:ext uri="{BB962C8B-B14F-4D97-AF65-F5344CB8AC3E}">
        <p14:creationId xmlns:p14="http://schemas.microsoft.com/office/powerpoint/2010/main" val="22160271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841221E5-7225-48EB-A4EE-420E7BFCF705}" type="slidenum">
              <a:rPr lang="es-ES" smtClean="0"/>
              <a:pPr rtl="0"/>
              <a:t>81</a:t>
            </a:fld>
            <a:endParaRPr lang="es-ES" dirty="0"/>
          </a:p>
        </p:txBody>
      </p:sp>
    </p:spTree>
    <p:extLst>
      <p:ext uri="{BB962C8B-B14F-4D97-AF65-F5344CB8AC3E}">
        <p14:creationId xmlns:p14="http://schemas.microsoft.com/office/powerpoint/2010/main" val="1325867908"/>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841221E5-7225-48EB-A4EE-420E7BFCF705}" type="slidenum">
              <a:rPr lang="es-ES" smtClean="0"/>
              <a:pPr rtl="0"/>
              <a:t>82</a:t>
            </a:fld>
            <a:endParaRPr lang="es-ES" dirty="0"/>
          </a:p>
        </p:txBody>
      </p:sp>
    </p:spTree>
    <p:extLst>
      <p:ext uri="{BB962C8B-B14F-4D97-AF65-F5344CB8AC3E}">
        <p14:creationId xmlns:p14="http://schemas.microsoft.com/office/powerpoint/2010/main" val="245551725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841221E5-7225-48EB-A4EE-420E7BFCF705}" type="slidenum">
              <a:rPr lang="es-ES" smtClean="0"/>
              <a:pPr rtl="0"/>
              <a:t>83</a:t>
            </a:fld>
            <a:endParaRPr lang="es-ES" dirty="0"/>
          </a:p>
        </p:txBody>
      </p:sp>
    </p:spTree>
    <p:extLst>
      <p:ext uri="{BB962C8B-B14F-4D97-AF65-F5344CB8AC3E}">
        <p14:creationId xmlns:p14="http://schemas.microsoft.com/office/powerpoint/2010/main" val="1952920916"/>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841221E5-7225-48EB-A4EE-420E7BFCF705}" type="slidenum">
              <a:rPr lang="es-ES" smtClean="0"/>
              <a:pPr rtl="0"/>
              <a:t>84</a:t>
            </a:fld>
            <a:endParaRPr lang="es-ES" dirty="0"/>
          </a:p>
        </p:txBody>
      </p:sp>
    </p:spTree>
    <p:extLst>
      <p:ext uri="{BB962C8B-B14F-4D97-AF65-F5344CB8AC3E}">
        <p14:creationId xmlns:p14="http://schemas.microsoft.com/office/powerpoint/2010/main" val="47292919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841221E5-7225-48EB-A4EE-420E7BFCF705}" type="slidenum">
              <a:rPr lang="es-ES" smtClean="0"/>
              <a:pPr rtl="0"/>
              <a:t>85</a:t>
            </a:fld>
            <a:endParaRPr lang="es-ES" dirty="0"/>
          </a:p>
        </p:txBody>
      </p:sp>
    </p:spTree>
    <p:extLst>
      <p:ext uri="{BB962C8B-B14F-4D97-AF65-F5344CB8AC3E}">
        <p14:creationId xmlns:p14="http://schemas.microsoft.com/office/powerpoint/2010/main" val="1654880986"/>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841221E5-7225-48EB-A4EE-420E7BFCF705}" type="slidenum">
              <a:rPr lang="es-ES" smtClean="0"/>
              <a:pPr rtl="0"/>
              <a:t>86</a:t>
            </a:fld>
            <a:endParaRPr lang="es-ES" dirty="0"/>
          </a:p>
        </p:txBody>
      </p:sp>
    </p:spTree>
    <p:extLst>
      <p:ext uri="{BB962C8B-B14F-4D97-AF65-F5344CB8AC3E}">
        <p14:creationId xmlns:p14="http://schemas.microsoft.com/office/powerpoint/2010/main" val="57769914"/>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841221E5-7225-48EB-A4EE-420E7BFCF705}" type="slidenum">
              <a:rPr lang="es-ES" smtClean="0"/>
              <a:pPr rtl="0"/>
              <a:t>87</a:t>
            </a:fld>
            <a:endParaRPr lang="es-ES" dirty="0"/>
          </a:p>
        </p:txBody>
      </p:sp>
    </p:spTree>
    <p:extLst>
      <p:ext uri="{BB962C8B-B14F-4D97-AF65-F5344CB8AC3E}">
        <p14:creationId xmlns:p14="http://schemas.microsoft.com/office/powerpoint/2010/main" val="51468493"/>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841221E5-7225-48EB-A4EE-420E7BFCF705}" type="slidenum">
              <a:rPr lang="es-ES" smtClean="0"/>
              <a:pPr rtl="0"/>
              <a:t>88</a:t>
            </a:fld>
            <a:endParaRPr lang="es-ES" dirty="0"/>
          </a:p>
        </p:txBody>
      </p:sp>
    </p:spTree>
    <p:extLst>
      <p:ext uri="{BB962C8B-B14F-4D97-AF65-F5344CB8AC3E}">
        <p14:creationId xmlns:p14="http://schemas.microsoft.com/office/powerpoint/2010/main" val="569135123"/>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841221E5-7225-48EB-A4EE-420E7BFCF705}" type="slidenum">
              <a:rPr lang="es-ES" smtClean="0"/>
              <a:pPr rtl="0"/>
              <a:t>89</a:t>
            </a:fld>
            <a:endParaRPr lang="es-ES" dirty="0"/>
          </a:p>
        </p:txBody>
      </p:sp>
    </p:spTree>
    <p:extLst>
      <p:ext uri="{BB962C8B-B14F-4D97-AF65-F5344CB8AC3E}">
        <p14:creationId xmlns:p14="http://schemas.microsoft.com/office/powerpoint/2010/main" val="18412580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841221E5-7225-48EB-A4EE-420E7BFCF705}" type="slidenum">
              <a:rPr lang="es-ES" smtClean="0"/>
              <a:pPr rtl="0"/>
              <a:t>9</a:t>
            </a:fld>
            <a:endParaRPr lang="es-ES" dirty="0"/>
          </a:p>
        </p:txBody>
      </p:sp>
    </p:spTree>
    <p:extLst>
      <p:ext uri="{BB962C8B-B14F-4D97-AF65-F5344CB8AC3E}">
        <p14:creationId xmlns:p14="http://schemas.microsoft.com/office/powerpoint/2010/main" val="501888457"/>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841221E5-7225-48EB-A4EE-420E7BFCF705}" type="slidenum">
              <a:rPr lang="es-ES" smtClean="0"/>
              <a:pPr rtl="0"/>
              <a:t>90</a:t>
            </a:fld>
            <a:endParaRPr lang="es-ES" dirty="0"/>
          </a:p>
        </p:txBody>
      </p:sp>
    </p:spTree>
    <p:extLst>
      <p:ext uri="{BB962C8B-B14F-4D97-AF65-F5344CB8AC3E}">
        <p14:creationId xmlns:p14="http://schemas.microsoft.com/office/powerpoint/2010/main" val="1399428138"/>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841221E5-7225-48EB-A4EE-420E7BFCF705}" type="slidenum">
              <a:rPr lang="es-ES" smtClean="0"/>
              <a:pPr rtl="0"/>
              <a:t>91</a:t>
            </a:fld>
            <a:endParaRPr lang="es-ES" dirty="0"/>
          </a:p>
        </p:txBody>
      </p:sp>
    </p:spTree>
    <p:extLst>
      <p:ext uri="{BB962C8B-B14F-4D97-AF65-F5344CB8AC3E}">
        <p14:creationId xmlns:p14="http://schemas.microsoft.com/office/powerpoint/2010/main" val="368498654"/>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841221E5-7225-48EB-A4EE-420E7BFCF705}" type="slidenum">
              <a:rPr lang="es-ES" smtClean="0"/>
              <a:pPr rtl="0"/>
              <a:t>92</a:t>
            </a:fld>
            <a:endParaRPr lang="es-ES" dirty="0"/>
          </a:p>
        </p:txBody>
      </p:sp>
    </p:spTree>
    <p:extLst>
      <p:ext uri="{BB962C8B-B14F-4D97-AF65-F5344CB8AC3E}">
        <p14:creationId xmlns:p14="http://schemas.microsoft.com/office/powerpoint/2010/main" val="8888975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sp>
        <p:nvSpPr>
          <p:cNvPr id="8" name="Rectángulo 7"/>
          <p:cNvSpPr/>
          <p:nvPr/>
        </p:nvSpPr>
        <p:spPr bwMode="ltGray">
          <a:xfrm>
            <a:off x="11579384" y="5638800"/>
            <a:ext cx="609441" cy="1219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rtl="0"/>
            <a:endParaRPr lang="es-ES" noProof="0" dirty="0"/>
          </a:p>
        </p:txBody>
      </p:sp>
      <p:sp>
        <p:nvSpPr>
          <p:cNvPr id="9" name="Rectángulo 8"/>
          <p:cNvSpPr/>
          <p:nvPr/>
        </p:nvSpPr>
        <p:spPr bwMode="gray">
          <a:xfrm>
            <a:off x="11274663" y="5638800"/>
            <a:ext cx="304721" cy="12192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rtl="0"/>
            <a:endParaRPr lang="es-ES" noProof="0" dirty="0"/>
          </a:p>
        </p:txBody>
      </p:sp>
      <p:sp>
        <p:nvSpPr>
          <p:cNvPr id="10" name="Rectángulo 9"/>
          <p:cNvSpPr/>
          <p:nvPr/>
        </p:nvSpPr>
        <p:spPr bwMode="ltGray">
          <a:xfrm>
            <a:off x="1218883" y="0"/>
            <a:ext cx="60944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rtl="0"/>
            <a:endParaRPr lang="es-ES" noProof="0" dirty="0"/>
          </a:p>
        </p:txBody>
      </p:sp>
      <p:sp>
        <p:nvSpPr>
          <p:cNvPr id="11" name="Rectángulo 10"/>
          <p:cNvSpPr/>
          <p:nvPr/>
        </p:nvSpPr>
        <p:spPr bwMode="gray">
          <a:xfrm>
            <a:off x="0" y="0"/>
            <a:ext cx="1218883"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rtl="0"/>
            <a:endParaRPr lang="es-ES" noProof="0" dirty="0"/>
          </a:p>
        </p:txBody>
      </p:sp>
      <p:sp>
        <p:nvSpPr>
          <p:cNvPr id="12" name="Rectángulo 11"/>
          <p:cNvSpPr/>
          <p:nvPr/>
        </p:nvSpPr>
        <p:spPr bwMode="ltGray">
          <a:xfrm>
            <a:off x="0" y="5638800"/>
            <a:ext cx="12188825" cy="1219200"/>
          </a:xfrm>
          <a:prstGeom prst="rect">
            <a:avLst/>
          </a:prstGeom>
          <a:solidFill>
            <a:schemeClr val="accent1">
              <a:lumMod val="7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rtl="0"/>
            <a:endParaRPr lang="es-ES" noProof="0" dirty="0"/>
          </a:p>
        </p:txBody>
      </p:sp>
      <p:cxnSp>
        <p:nvCxnSpPr>
          <p:cNvPr id="13" name="Conector recto 12"/>
          <p:cNvCxnSpPr/>
          <p:nvPr/>
        </p:nvCxnSpPr>
        <p:spPr bwMode="white">
          <a:xfrm>
            <a:off x="11573293" y="5638800"/>
            <a:ext cx="0" cy="12192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Rectángulo 13"/>
          <p:cNvSpPr/>
          <p:nvPr/>
        </p:nvSpPr>
        <p:spPr bwMode="black">
          <a:xfrm>
            <a:off x="0" y="5643132"/>
            <a:ext cx="1216152" cy="1214868"/>
          </a:xfrm>
          <a:prstGeom prst="rect">
            <a:avLst/>
          </a:prstGeom>
          <a:solidFill>
            <a:schemeClr val="accent1">
              <a:lumMod val="50000"/>
              <a:alpha val="7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rtl="0"/>
            <a:endParaRPr lang="es-ES" noProof="0" dirty="0"/>
          </a:p>
        </p:txBody>
      </p:sp>
      <p:cxnSp>
        <p:nvCxnSpPr>
          <p:cNvPr id="15" name="Conector recto 14"/>
          <p:cNvCxnSpPr/>
          <p:nvPr/>
        </p:nvCxnSpPr>
        <p:spPr bwMode="white">
          <a:xfrm>
            <a:off x="1218884" y="0"/>
            <a:ext cx="0" cy="6858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Conector recto 15"/>
          <p:cNvCxnSpPr/>
          <p:nvPr/>
        </p:nvCxnSpPr>
        <p:spPr bwMode="white">
          <a:xfrm>
            <a:off x="0" y="5631204"/>
            <a:ext cx="1828325"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Pi"/>
          <p:cNvSpPr>
            <a:spLocks/>
          </p:cNvSpPr>
          <p:nvPr/>
        </p:nvSpPr>
        <p:spPr bwMode="white">
          <a:xfrm>
            <a:off x="276462" y="6032500"/>
            <a:ext cx="593189" cy="519176"/>
          </a:xfrm>
          <a:custGeom>
            <a:avLst/>
            <a:gdLst>
              <a:gd name="T0" fmla="*/ 411 w 426"/>
              <a:gd name="T1" fmla="*/ 0 h 372"/>
              <a:gd name="T2" fmla="*/ 90 w 426"/>
              <a:gd name="T3" fmla="*/ 0 h 372"/>
              <a:gd name="T4" fmla="*/ 3 w 426"/>
              <a:gd name="T5" fmla="*/ 64 h 372"/>
              <a:gd name="T6" fmla="*/ 12 w 426"/>
              <a:gd name="T7" fmla="*/ 83 h 372"/>
              <a:gd name="T8" fmla="*/ 17 w 426"/>
              <a:gd name="T9" fmla="*/ 83 h 372"/>
              <a:gd name="T10" fmla="*/ 31 w 426"/>
              <a:gd name="T11" fmla="*/ 73 h 372"/>
              <a:gd name="T12" fmla="*/ 90 w 426"/>
              <a:gd name="T13" fmla="*/ 30 h 372"/>
              <a:gd name="T14" fmla="*/ 131 w 426"/>
              <a:gd name="T15" fmla="*/ 30 h 372"/>
              <a:gd name="T16" fmla="*/ 61 w 426"/>
              <a:gd name="T17" fmla="*/ 334 h 372"/>
              <a:gd name="T18" fmla="*/ 61 w 426"/>
              <a:gd name="T19" fmla="*/ 355 h 372"/>
              <a:gd name="T20" fmla="*/ 72 w 426"/>
              <a:gd name="T21" fmla="*/ 359 h 372"/>
              <a:gd name="T22" fmla="*/ 83 w 426"/>
              <a:gd name="T23" fmla="*/ 355 h 372"/>
              <a:gd name="T24" fmla="*/ 161 w 426"/>
              <a:gd name="T25" fmla="*/ 30 h 372"/>
              <a:gd name="T26" fmla="*/ 272 w 426"/>
              <a:gd name="T27" fmla="*/ 30 h 372"/>
              <a:gd name="T28" fmla="*/ 253 w 426"/>
              <a:gd name="T29" fmla="*/ 270 h 372"/>
              <a:gd name="T30" fmla="*/ 277 w 426"/>
              <a:gd name="T31" fmla="*/ 355 h 372"/>
              <a:gd name="T32" fmla="*/ 322 w 426"/>
              <a:gd name="T33" fmla="*/ 372 h 372"/>
              <a:gd name="T34" fmla="*/ 335 w 426"/>
              <a:gd name="T35" fmla="*/ 371 h 372"/>
              <a:gd name="T36" fmla="*/ 417 w 426"/>
              <a:gd name="T37" fmla="*/ 280 h 372"/>
              <a:gd name="T38" fmla="*/ 406 w 426"/>
              <a:gd name="T39" fmla="*/ 262 h 372"/>
              <a:gd name="T40" fmla="*/ 388 w 426"/>
              <a:gd name="T41" fmla="*/ 273 h 372"/>
              <a:gd name="T42" fmla="*/ 331 w 426"/>
              <a:gd name="T43" fmla="*/ 341 h 372"/>
              <a:gd name="T44" fmla="*/ 298 w 426"/>
              <a:gd name="T45" fmla="*/ 333 h 372"/>
              <a:gd name="T46" fmla="*/ 283 w 426"/>
              <a:gd name="T47" fmla="*/ 272 h 372"/>
              <a:gd name="T48" fmla="*/ 302 w 426"/>
              <a:gd name="T49" fmla="*/ 30 h 372"/>
              <a:gd name="T50" fmla="*/ 411 w 426"/>
              <a:gd name="T51" fmla="*/ 30 h 372"/>
              <a:gd name="T52" fmla="*/ 426 w 426"/>
              <a:gd name="T53" fmla="*/ 15 h 372"/>
              <a:gd name="T54" fmla="*/ 411 w 426"/>
              <a:gd name="T55" fmla="*/ 0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6" h="372">
                <a:moveTo>
                  <a:pt x="411" y="0"/>
                </a:moveTo>
                <a:cubicBezTo>
                  <a:pt x="90" y="0"/>
                  <a:pt x="90" y="0"/>
                  <a:pt x="90" y="0"/>
                </a:cubicBezTo>
                <a:cubicBezTo>
                  <a:pt x="25" y="0"/>
                  <a:pt x="4" y="61"/>
                  <a:pt x="3" y="64"/>
                </a:cubicBezTo>
                <a:cubicBezTo>
                  <a:pt x="0" y="71"/>
                  <a:pt x="4" y="80"/>
                  <a:pt x="12" y="83"/>
                </a:cubicBezTo>
                <a:cubicBezTo>
                  <a:pt x="14" y="83"/>
                  <a:pt x="15" y="83"/>
                  <a:pt x="17" y="83"/>
                </a:cubicBezTo>
                <a:cubicBezTo>
                  <a:pt x="23" y="83"/>
                  <a:pt x="29" y="80"/>
                  <a:pt x="31" y="73"/>
                </a:cubicBezTo>
                <a:cubicBezTo>
                  <a:pt x="31" y="73"/>
                  <a:pt x="46" y="30"/>
                  <a:pt x="90" y="30"/>
                </a:cubicBezTo>
                <a:cubicBezTo>
                  <a:pt x="131" y="30"/>
                  <a:pt x="131" y="30"/>
                  <a:pt x="131" y="30"/>
                </a:cubicBezTo>
                <a:cubicBezTo>
                  <a:pt x="129" y="83"/>
                  <a:pt x="118" y="274"/>
                  <a:pt x="61" y="334"/>
                </a:cubicBezTo>
                <a:cubicBezTo>
                  <a:pt x="55" y="340"/>
                  <a:pt x="55" y="350"/>
                  <a:pt x="61" y="355"/>
                </a:cubicBezTo>
                <a:cubicBezTo>
                  <a:pt x="64" y="358"/>
                  <a:pt x="68" y="359"/>
                  <a:pt x="72" y="359"/>
                </a:cubicBezTo>
                <a:cubicBezTo>
                  <a:pt x="76" y="359"/>
                  <a:pt x="80" y="358"/>
                  <a:pt x="83" y="355"/>
                </a:cubicBezTo>
                <a:cubicBezTo>
                  <a:pt x="148" y="286"/>
                  <a:pt x="159" y="84"/>
                  <a:pt x="161" y="30"/>
                </a:cubicBezTo>
                <a:cubicBezTo>
                  <a:pt x="272" y="30"/>
                  <a:pt x="272" y="30"/>
                  <a:pt x="272" y="30"/>
                </a:cubicBezTo>
                <a:cubicBezTo>
                  <a:pt x="253" y="270"/>
                  <a:pt x="253" y="270"/>
                  <a:pt x="253" y="270"/>
                </a:cubicBezTo>
                <a:cubicBezTo>
                  <a:pt x="253" y="272"/>
                  <a:pt x="248" y="327"/>
                  <a:pt x="277" y="355"/>
                </a:cubicBezTo>
                <a:cubicBezTo>
                  <a:pt x="289" y="366"/>
                  <a:pt x="304" y="372"/>
                  <a:pt x="322" y="372"/>
                </a:cubicBezTo>
                <a:cubicBezTo>
                  <a:pt x="326" y="372"/>
                  <a:pt x="330" y="372"/>
                  <a:pt x="335" y="371"/>
                </a:cubicBezTo>
                <a:cubicBezTo>
                  <a:pt x="398" y="362"/>
                  <a:pt x="416" y="283"/>
                  <a:pt x="417" y="280"/>
                </a:cubicBezTo>
                <a:cubicBezTo>
                  <a:pt x="419" y="271"/>
                  <a:pt x="414" y="264"/>
                  <a:pt x="406" y="262"/>
                </a:cubicBezTo>
                <a:cubicBezTo>
                  <a:pt x="398" y="260"/>
                  <a:pt x="390" y="265"/>
                  <a:pt x="388" y="273"/>
                </a:cubicBezTo>
                <a:cubicBezTo>
                  <a:pt x="388" y="274"/>
                  <a:pt x="373" y="335"/>
                  <a:pt x="331" y="341"/>
                </a:cubicBezTo>
                <a:cubicBezTo>
                  <a:pt x="316" y="343"/>
                  <a:pt x="306" y="341"/>
                  <a:pt x="298" y="333"/>
                </a:cubicBezTo>
                <a:cubicBezTo>
                  <a:pt x="282" y="318"/>
                  <a:pt x="282" y="284"/>
                  <a:pt x="283" y="272"/>
                </a:cubicBezTo>
                <a:cubicBezTo>
                  <a:pt x="302" y="30"/>
                  <a:pt x="302" y="30"/>
                  <a:pt x="302" y="30"/>
                </a:cubicBezTo>
                <a:cubicBezTo>
                  <a:pt x="411" y="30"/>
                  <a:pt x="411" y="30"/>
                  <a:pt x="411" y="30"/>
                </a:cubicBezTo>
                <a:cubicBezTo>
                  <a:pt x="419" y="30"/>
                  <a:pt x="426" y="24"/>
                  <a:pt x="426" y="15"/>
                </a:cubicBezTo>
                <a:cubicBezTo>
                  <a:pt x="426" y="7"/>
                  <a:pt x="419" y="0"/>
                  <a:pt x="411" y="0"/>
                </a:cubicBezTo>
                <a:close/>
              </a:path>
            </a:pathLst>
          </a:custGeom>
          <a:solidFill>
            <a:schemeClr val="bg1"/>
          </a:solidFill>
          <a:ln>
            <a:solidFill>
              <a:schemeClr val="bg1"/>
            </a:solidFill>
          </a:ln>
        </p:spPr>
        <p:txBody>
          <a:bodyPr vert="horz" wrap="square" lIns="121899" tIns="60949" rIns="121899" bIns="60949" numCol="1" rtlCol="0" anchor="t" anchorCtr="0" compatLnSpc="1">
            <a:prstTxWarp prst="textNoShape">
              <a:avLst/>
            </a:prstTxWarp>
          </a:bodyPr>
          <a:lstStyle/>
          <a:p>
            <a:pPr rtl="0"/>
            <a:endParaRPr lang="es-ES" noProof="0" dirty="0"/>
          </a:p>
        </p:txBody>
      </p:sp>
      <p:sp>
        <p:nvSpPr>
          <p:cNvPr id="2" name="Título 1"/>
          <p:cNvSpPr>
            <a:spLocks noGrp="1"/>
          </p:cNvSpPr>
          <p:nvPr>
            <p:ph type="ctrTitle"/>
          </p:nvPr>
        </p:nvSpPr>
        <p:spPr>
          <a:xfrm>
            <a:off x="2428669" y="1600200"/>
            <a:ext cx="8329031" cy="2680127"/>
          </a:xfrm>
        </p:spPr>
        <p:txBody>
          <a:bodyPr rtlCol="0">
            <a:noAutofit/>
          </a:bodyPr>
          <a:lstStyle>
            <a:lvl1pPr>
              <a:defRPr sz="5400"/>
            </a:lvl1pPr>
          </a:lstStyle>
          <a:p>
            <a:pPr rtl="0"/>
            <a:r>
              <a:rPr lang="es-ES" noProof="0"/>
              <a:t>Haga clic para modificar el estilo de título del patrón</a:t>
            </a:r>
            <a:endParaRPr lang="es-ES" noProof="0" dirty="0"/>
          </a:p>
        </p:txBody>
      </p:sp>
      <p:sp>
        <p:nvSpPr>
          <p:cNvPr id="3" name="Subtítulo 2"/>
          <p:cNvSpPr>
            <a:spLocks noGrp="1"/>
          </p:cNvSpPr>
          <p:nvPr>
            <p:ph type="subTitle" idx="1"/>
          </p:nvPr>
        </p:nvSpPr>
        <p:spPr>
          <a:xfrm>
            <a:off x="2428669" y="4344915"/>
            <a:ext cx="7516442" cy="1116085"/>
          </a:xfrm>
        </p:spPr>
        <p:txBody>
          <a:bodyPr rtlCol="0">
            <a:normAutofit/>
          </a:bodyPr>
          <a:lstStyle>
            <a:lvl1pPr marL="0" indent="0" algn="l">
              <a:spcBef>
                <a:spcPts val="0"/>
              </a:spcBef>
              <a:buNone/>
              <a:defRPr sz="32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rtl="0"/>
            <a:r>
              <a:rPr lang="es-ES" noProof="0"/>
              <a:t>Haga clic para modificar el estilo de subtítulo del patrón</a:t>
            </a:r>
            <a:endParaRPr lang="es-ES" noProof="0" dirty="0"/>
          </a:p>
        </p:txBody>
      </p:sp>
      <p:sp>
        <p:nvSpPr>
          <p:cNvPr id="4" name="Marcador de posición de fecha 3"/>
          <p:cNvSpPr>
            <a:spLocks noGrp="1"/>
          </p:cNvSpPr>
          <p:nvPr>
            <p:ph type="dt" sz="half" idx="10"/>
          </p:nvPr>
        </p:nvSpPr>
        <p:spPr/>
        <p:txBody>
          <a:bodyPr rtlCol="0"/>
          <a:lstStyle>
            <a:lvl1pPr>
              <a:defRPr baseline="0">
                <a:solidFill>
                  <a:schemeClr val="tx2"/>
                </a:solidFill>
              </a:defRPr>
            </a:lvl1pPr>
          </a:lstStyle>
          <a:p>
            <a:pPr rtl="0"/>
            <a:fld id="{D227DDB9-0E5E-4C56-81E2-42C38C100EB8}" type="datetime1">
              <a:rPr lang="es-ES" noProof="0" smtClean="0"/>
              <a:t>23/03/2023</a:t>
            </a:fld>
            <a:endParaRPr lang="es-ES" noProof="0" dirty="0"/>
          </a:p>
        </p:txBody>
      </p:sp>
      <p:sp>
        <p:nvSpPr>
          <p:cNvPr id="5" name="Marcador de posición de pie de página 4"/>
          <p:cNvSpPr>
            <a:spLocks noGrp="1"/>
          </p:cNvSpPr>
          <p:nvPr>
            <p:ph type="ftr" sz="quarter" idx="11"/>
          </p:nvPr>
        </p:nvSpPr>
        <p:spPr/>
        <p:txBody>
          <a:bodyPr rtlCol="0"/>
          <a:lstStyle>
            <a:lvl1pPr>
              <a:defRPr baseline="0">
                <a:solidFill>
                  <a:schemeClr val="tx2"/>
                </a:solidFill>
              </a:defRPr>
            </a:lvl1pPr>
          </a:lstStyle>
          <a:p>
            <a:pPr rtl="0"/>
            <a:r>
              <a:rPr lang="es-ES" noProof="0" dirty="0"/>
              <a:t>Agregar un pie de página</a:t>
            </a:r>
          </a:p>
        </p:txBody>
      </p:sp>
      <p:sp>
        <p:nvSpPr>
          <p:cNvPr id="6" name="Marcador de posición de número de diapositiva 5"/>
          <p:cNvSpPr>
            <a:spLocks noGrp="1"/>
          </p:cNvSpPr>
          <p:nvPr>
            <p:ph type="sldNum" sz="quarter" idx="12"/>
          </p:nvPr>
        </p:nvSpPr>
        <p:spPr>
          <a:xfrm>
            <a:off x="10666412" y="6356351"/>
            <a:ext cx="609441" cy="365125"/>
          </a:xfrm>
        </p:spPr>
        <p:txBody>
          <a:bodyPr rtlCol="0"/>
          <a:lstStyle>
            <a:lvl1pPr>
              <a:defRPr baseline="0">
                <a:solidFill>
                  <a:schemeClr val="tx2"/>
                </a:solidFill>
              </a:defRPr>
            </a:lvl1pPr>
          </a:lstStyle>
          <a:p>
            <a:pPr rtl="0"/>
            <a:fld id="{7DC1BBB0-96F0-4077-A278-0F3FB5C104D3}" type="slidenum">
              <a:rPr lang="es-ES" noProof="0" smtClean="0"/>
              <a:pPr rtl="0"/>
              <a:t>‹Nº›</a:t>
            </a:fld>
            <a:endParaRPr lang="es-ES" noProof="0" dirty="0"/>
          </a:p>
        </p:txBody>
      </p:sp>
    </p:spTree>
    <p:extLst>
      <p:ext uri="{BB962C8B-B14F-4D97-AF65-F5344CB8AC3E}">
        <p14:creationId xmlns:p14="http://schemas.microsoft.com/office/powerpoint/2010/main" val="3817955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noProof="0"/>
              <a:t>Haga clic para modificar el estilo de título del patrón</a:t>
            </a:r>
            <a:endParaRPr lang="es-ES" noProof="0" dirty="0"/>
          </a:p>
        </p:txBody>
      </p:sp>
      <p:sp>
        <p:nvSpPr>
          <p:cNvPr id="3" name="Marcador de posición de texto vertical 2"/>
          <p:cNvSpPr>
            <a:spLocks noGrp="1"/>
          </p:cNvSpPr>
          <p:nvPr>
            <p:ph type="body" orient="vert" idx="1"/>
          </p:nvPr>
        </p:nvSpPr>
        <p:spPr/>
        <p:txBody>
          <a:bodyPr vert="eaVert" rtlCol="0"/>
          <a:lstStyle>
            <a:lvl5pPr>
              <a:defRPr/>
            </a:lvl5pPr>
            <a:lvl6pPr>
              <a:defRPr/>
            </a:lvl6pPr>
            <a:lvl7pPr>
              <a:defRPr/>
            </a:lvl7pPr>
            <a:lvl8pPr>
              <a:defRPr/>
            </a:lvl8pPr>
            <a:lvl9pPr>
              <a:defRPr/>
            </a:lvl9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
        <p:nvSpPr>
          <p:cNvPr id="4" name="Marcador de posición de fecha 3"/>
          <p:cNvSpPr>
            <a:spLocks noGrp="1"/>
          </p:cNvSpPr>
          <p:nvPr>
            <p:ph type="dt" sz="half" idx="10"/>
          </p:nvPr>
        </p:nvSpPr>
        <p:spPr/>
        <p:txBody>
          <a:bodyPr rtlCol="0"/>
          <a:lstStyle/>
          <a:p>
            <a:pPr rtl="0"/>
            <a:fld id="{854D34C8-6636-436D-90B3-E45C17BC29D1}" type="datetime1">
              <a:rPr lang="es-ES" noProof="0" smtClean="0"/>
              <a:t>23/03/2023</a:t>
            </a:fld>
            <a:endParaRPr lang="es-ES" noProof="0" dirty="0"/>
          </a:p>
        </p:txBody>
      </p:sp>
      <p:sp>
        <p:nvSpPr>
          <p:cNvPr id="5" name="Marcador de posición de pie de página 4"/>
          <p:cNvSpPr>
            <a:spLocks noGrp="1"/>
          </p:cNvSpPr>
          <p:nvPr>
            <p:ph type="ftr" sz="quarter" idx="11"/>
          </p:nvPr>
        </p:nvSpPr>
        <p:spPr/>
        <p:txBody>
          <a:bodyPr rtlCol="0"/>
          <a:lstStyle/>
          <a:p>
            <a:pPr rtl="0"/>
            <a:r>
              <a:rPr lang="es-ES" noProof="0" dirty="0"/>
              <a:t>Agregar un pie de página</a:t>
            </a:r>
          </a:p>
        </p:txBody>
      </p:sp>
      <p:sp>
        <p:nvSpPr>
          <p:cNvPr id="6" name="Marcador de posición de número de diapositiva 5"/>
          <p:cNvSpPr>
            <a:spLocks noGrp="1"/>
          </p:cNvSpPr>
          <p:nvPr>
            <p:ph type="sldNum" sz="quarter" idx="12"/>
          </p:nvPr>
        </p:nvSpPr>
        <p:spPr/>
        <p:txBody>
          <a:bodyPr rtlCol="0"/>
          <a:lstStyle/>
          <a:p>
            <a:pPr rtl="0"/>
            <a:fld id="{7DC1BBB0-96F0-4077-A278-0F3FB5C104D3}" type="slidenum">
              <a:rPr lang="es-ES" noProof="0"/>
              <a:t>‹Nº›</a:t>
            </a:fld>
            <a:endParaRPr lang="es-ES" noProof="0" dirty="0"/>
          </a:p>
        </p:txBody>
      </p:sp>
    </p:spTree>
    <p:extLst>
      <p:ext uri="{BB962C8B-B14F-4D97-AF65-F5344CB8AC3E}">
        <p14:creationId xmlns:p14="http://schemas.microsoft.com/office/powerpoint/2010/main" val="20408808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Título vertical y texto">
    <p:spTree>
      <p:nvGrpSpPr>
        <p:cNvPr id="1" name=""/>
        <p:cNvGrpSpPr/>
        <p:nvPr/>
      </p:nvGrpSpPr>
      <p:grpSpPr>
        <a:xfrm>
          <a:off x="0" y="0"/>
          <a:ext cx="0" cy="0"/>
          <a:chOff x="0" y="0"/>
          <a:chExt cx="0" cy="0"/>
        </a:xfrm>
      </p:grpSpPr>
      <p:sp>
        <p:nvSpPr>
          <p:cNvPr id="7" name="Rectángulo 6"/>
          <p:cNvSpPr/>
          <p:nvPr/>
        </p:nvSpPr>
        <p:spPr bwMode="black">
          <a:xfrm>
            <a:off x="11884104" y="0"/>
            <a:ext cx="304721" cy="6858000"/>
          </a:xfrm>
          <a:prstGeom prst="rect">
            <a:avLst/>
          </a:pr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rtl="0"/>
            <a:endParaRPr lang="es-ES" noProof="0" dirty="0"/>
          </a:p>
        </p:txBody>
      </p:sp>
      <p:sp>
        <p:nvSpPr>
          <p:cNvPr id="8" name="Rectángulo 7"/>
          <p:cNvSpPr/>
          <p:nvPr/>
        </p:nvSpPr>
        <p:spPr bwMode="ltGray">
          <a:xfrm>
            <a:off x="617143" y="0"/>
            <a:ext cx="60944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rtl="0"/>
            <a:endParaRPr lang="es-ES" noProof="0" dirty="0"/>
          </a:p>
        </p:txBody>
      </p:sp>
      <p:sp>
        <p:nvSpPr>
          <p:cNvPr id="9" name="Rectángulo 8"/>
          <p:cNvSpPr/>
          <p:nvPr/>
        </p:nvSpPr>
        <p:spPr bwMode="gray">
          <a:xfrm>
            <a:off x="0" y="0"/>
            <a:ext cx="609441" cy="6858000"/>
          </a:xfrm>
          <a:prstGeom prst="rect">
            <a:avLst/>
          </a:prstGeom>
          <a:solidFill>
            <a:schemeClr val="accent1">
              <a:lumMod val="75000"/>
              <a:alpha val="87843"/>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rtl="0"/>
            <a:endParaRPr lang="es-ES" noProof="0" dirty="0"/>
          </a:p>
        </p:txBody>
      </p:sp>
      <p:sp>
        <p:nvSpPr>
          <p:cNvPr id="10" name="Rectángulo 9"/>
          <p:cNvSpPr/>
          <p:nvPr/>
        </p:nvSpPr>
        <p:spPr bwMode="black">
          <a:xfrm>
            <a:off x="617143" y="736219"/>
            <a:ext cx="609441" cy="609600"/>
          </a:xfrm>
          <a:prstGeom prst="rect">
            <a:avLst/>
          </a:prstGeom>
          <a:solidFill>
            <a:schemeClr val="accent1">
              <a:lumMod val="50000"/>
              <a:alpha val="7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cxnSp>
        <p:nvCxnSpPr>
          <p:cNvPr id="11" name="Conector recto 10"/>
          <p:cNvCxnSpPr/>
          <p:nvPr/>
        </p:nvCxnSpPr>
        <p:spPr bwMode="white">
          <a:xfrm>
            <a:off x="617143" y="736219"/>
            <a:ext cx="60944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Conector recto 11"/>
          <p:cNvCxnSpPr/>
          <p:nvPr/>
        </p:nvCxnSpPr>
        <p:spPr bwMode="white">
          <a:xfrm>
            <a:off x="617143" y="1345819"/>
            <a:ext cx="60944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Pi"/>
          <p:cNvSpPr>
            <a:spLocks/>
          </p:cNvSpPr>
          <p:nvPr/>
        </p:nvSpPr>
        <p:spPr bwMode="white">
          <a:xfrm rot="5400000">
            <a:off x="756095" y="898102"/>
            <a:ext cx="336023" cy="294097"/>
          </a:xfrm>
          <a:custGeom>
            <a:avLst/>
            <a:gdLst>
              <a:gd name="T0" fmla="*/ 411 w 426"/>
              <a:gd name="T1" fmla="*/ 0 h 372"/>
              <a:gd name="T2" fmla="*/ 90 w 426"/>
              <a:gd name="T3" fmla="*/ 0 h 372"/>
              <a:gd name="T4" fmla="*/ 3 w 426"/>
              <a:gd name="T5" fmla="*/ 64 h 372"/>
              <a:gd name="T6" fmla="*/ 12 w 426"/>
              <a:gd name="T7" fmla="*/ 83 h 372"/>
              <a:gd name="T8" fmla="*/ 17 w 426"/>
              <a:gd name="T9" fmla="*/ 83 h 372"/>
              <a:gd name="T10" fmla="*/ 31 w 426"/>
              <a:gd name="T11" fmla="*/ 73 h 372"/>
              <a:gd name="T12" fmla="*/ 90 w 426"/>
              <a:gd name="T13" fmla="*/ 30 h 372"/>
              <a:gd name="T14" fmla="*/ 131 w 426"/>
              <a:gd name="T15" fmla="*/ 30 h 372"/>
              <a:gd name="T16" fmla="*/ 61 w 426"/>
              <a:gd name="T17" fmla="*/ 334 h 372"/>
              <a:gd name="T18" fmla="*/ 61 w 426"/>
              <a:gd name="T19" fmla="*/ 355 h 372"/>
              <a:gd name="T20" fmla="*/ 72 w 426"/>
              <a:gd name="T21" fmla="*/ 359 h 372"/>
              <a:gd name="T22" fmla="*/ 83 w 426"/>
              <a:gd name="T23" fmla="*/ 355 h 372"/>
              <a:gd name="T24" fmla="*/ 161 w 426"/>
              <a:gd name="T25" fmla="*/ 30 h 372"/>
              <a:gd name="T26" fmla="*/ 272 w 426"/>
              <a:gd name="T27" fmla="*/ 30 h 372"/>
              <a:gd name="T28" fmla="*/ 253 w 426"/>
              <a:gd name="T29" fmla="*/ 270 h 372"/>
              <a:gd name="T30" fmla="*/ 277 w 426"/>
              <a:gd name="T31" fmla="*/ 355 h 372"/>
              <a:gd name="T32" fmla="*/ 322 w 426"/>
              <a:gd name="T33" fmla="*/ 372 h 372"/>
              <a:gd name="T34" fmla="*/ 335 w 426"/>
              <a:gd name="T35" fmla="*/ 371 h 372"/>
              <a:gd name="T36" fmla="*/ 417 w 426"/>
              <a:gd name="T37" fmla="*/ 280 h 372"/>
              <a:gd name="T38" fmla="*/ 406 w 426"/>
              <a:gd name="T39" fmla="*/ 262 h 372"/>
              <a:gd name="T40" fmla="*/ 388 w 426"/>
              <a:gd name="T41" fmla="*/ 273 h 372"/>
              <a:gd name="T42" fmla="*/ 331 w 426"/>
              <a:gd name="T43" fmla="*/ 341 h 372"/>
              <a:gd name="T44" fmla="*/ 298 w 426"/>
              <a:gd name="T45" fmla="*/ 333 h 372"/>
              <a:gd name="T46" fmla="*/ 283 w 426"/>
              <a:gd name="T47" fmla="*/ 272 h 372"/>
              <a:gd name="T48" fmla="*/ 302 w 426"/>
              <a:gd name="T49" fmla="*/ 30 h 372"/>
              <a:gd name="T50" fmla="*/ 411 w 426"/>
              <a:gd name="T51" fmla="*/ 30 h 372"/>
              <a:gd name="T52" fmla="*/ 426 w 426"/>
              <a:gd name="T53" fmla="*/ 15 h 372"/>
              <a:gd name="T54" fmla="*/ 411 w 426"/>
              <a:gd name="T55" fmla="*/ 0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6" h="372">
                <a:moveTo>
                  <a:pt x="411" y="0"/>
                </a:moveTo>
                <a:cubicBezTo>
                  <a:pt x="90" y="0"/>
                  <a:pt x="90" y="0"/>
                  <a:pt x="90" y="0"/>
                </a:cubicBezTo>
                <a:cubicBezTo>
                  <a:pt x="25" y="0"/>
                  <a:pt x="4" y="61"/>
                  <a:pt x="3" y="64"/>
                </a:cubicBezTo>
                <a:cubicBezTo>
                  <a:pt x="0" y="71"/>
                  <a:pt x="4" y="80"/>
                  <a:pt x="12" y="83"/>
                </a:cubicBezTo>
                <a:cubicBezTo>
                  <a:pt x="14" y="83"/>
                  <a:pt x="15" y="83"/>
                  <a:pt x="17" y="83"/>
                </a:cubicBezTo>
                <a:cubicBezTo>
                  <a:pt x="23" y="83"/>
                  <a:pt x="29" y="80"/>
                  <a:pt x="31" y="73"/>
                </a:cubicBezTo>
                <a:cubicBezTo>
                  <a:pt x="31" y="73"/>
                  <a:pt x="46" y="30"/>
                  <a:pt x="90" y="30"/>
                </a:cubicBezTo>
                <a:cubicBezTo>
                  <a:pt x="131" y="30"/>
                  <a:pt x="131" y="30"/>
                  <a:pt x="131" y="30"/>
                </a:cubicBezTo>
                <a:cubicBezTo>
                  <a:pt x="129" y="83"/>
                  <a:pt x="118" y="274"/>
                  <a:pt x="61" y="334"/>
                </a:cubicBezTo>
                <a:cubicBezTo>
                  <a:pt x="55" y="340"/>
                  <a:pt x="55" y="350"/>
                  <a:pt x="61" y="355"/>
                </a:cubicBezTo>
                <a:cubicBezTo>
                  <a:pt x="64" y="358"/>
                  <a:pt x="68" y="359"/>
                  <a:pt x="72" y="359"/>
                </a:cubicBezTo>
                <a:cubicBezTo>
                  <a:pt x="76" y="359"/>
                  <a:pt x="80" y="358"/>
                  <a:pt x="83" y="355"/>
                </a:cubicBezTo>
                <a:cubicBezTo>
                  <a:pt x="148" y="286"/>
                  <a:pt x="159" y="84"/>
                  <a:pt x="161" y="30"/>
                </a:cubicBezTo>
                <a:cubicBezTo>
                  <a:pt x="272" y="30"/>
                  <a:pt x="272" y="30"/>
                  <a:pt x="272" y="30"/>
                </a:cubicBezTo>
                <a:cubicBezTo>
                  <a:pt x="253" y="270"/>
                  <a:pt x="253" y="270"/>
                  <a:pt x="253" y="270"/>
                </a:cubicBezTo>
                <a:cubicBezTo>
                  <a:pt x="253" y="272"/>
                  <a:pt x="248" y="327"/>
                  <a:pt x="277" y="355"/>
                </a:cubicBezTo>
                <a:cubicBezTo>
                  <a:pt x="289" y="366"/>
                  <a:pt x="304" y="372"/>
                  <a:pt x="322" y="372"/>
                </a:cubicBezTo>
                <a:cubicBezTo>
                  <a:pt x="326" y="372"/>
                  <a:pt x="330" y="372"/>
                  <a:pt x="335" y="371"/>
                </a:cubicBezTo>
                <a:cubicBezTo>
                  <a:pt x="398" y="362"/>
                  <a:pt x="416" y="283"/>
                  <a:pt x="417" y="280"/>
                </a:cubicBezTo>
                <a:cubicBezTo>
                  <a:pt x="419" y="271"/>
                  <a:pt x="414" y="264"/>
                  <a:pt x="406" y="262"/>
                </a:cubicBezTo>
                <a:cubicBezTo>
                  <a:pt x="398" y="260"/>
                  <a:pt x="390" y="265"/>
                  <a:pt x="388" y="273"/>
                </a:cubicBezTo>
                <a:cubicBezTo>
                  <a:pt x="388" y="274"/>
                  <a:pt x="373" y="335"/>
                  <a:pt x="331" y="341"/>
                </a:cubicBezTo>
                <a:cubicBezTo>
                  <a:pt x="316" y="343"/>
                  <a:pt x="306" y="341"/>
                  <a:pt x="298" y="333"/>
                </a:cubicBezTo>
                <a:cubicBezTo>
                  <a:pt x="282" y="318"/>
                  <a:pt x="282" y="284"/>
                  <a:pt x="283" y="272"/>
                </a:cubicBezTo>
                <a:cubicBezTo>
                  <a:pt x="302" y="30"/>
                  <a:pt x="302" y="30"/>
                  <a:pt x="302" y="30"/>
                </a:cubicBezTo>
                <a:cubicBezTo>
                  <a:pt x="411" y="30"/>
                  <a:pt x="411" y="30"/>
                  <a:pt x="411" y="30"/>
                </a:cubicBezTo>
                <a:cubicBezTo>
                  <a:pt x="419" y="30"/>
                  <a:pt x="426" y="24"/>
                  <a:pt x="426" y="15"/>
                </a:cubicBezTo>
                <a:cubicBezTo>
                  <a:pt x="426" y="7"/>
                  <a:pt x="419" y="0"/>
                  <a:pt x="411" y="0"/>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es-ES" noProof="0" dirty="0"/>
          </a:p>
        </p:txBody>
      </p:sp>
      <p:cxnSp>
        <p:nvCxnSpPr>
          <p:cNvPr id="14" name="Conector recto 13"/>
          <p:cNvCxnSpPr/>
          <p:nvPr/>
        </p:nvCxnSpPr>
        <p:spPr bwMode="white">
          <a:xfrm>
            <a:off x="617143" y="0"/>
            <a:ext cx="0" cy="6858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ítulo vertical 1"/>
          <p:cNvSpPr>
            <a:spLocks noGrp="1"/>
          </p:cNvSpPr>
          <p:nvPr>
            <p:ph type="title" orient="vert"/>
          </p:nvPr>
        </p:nvSpPr>
        <p:spPr>
          <a:xfrm>
            <a:off x="9599612" y="685800"/>
            <a:ext cx="1787526" cy="5486400"/>
          </a:xfrm>
        </p:spPr>
        <p:txBody>
          <a:bodyPr vert="eaVert" rtlCol="0"/>
          <a:lstStyle/>
          <a:p>
            <a:pPr rtl="0"/>
            <a:r>
              <a:rPr lang="es-ES" noProof="0"/>
              <a:t>Haga clic para modificar el estilo de título del patrón</a:t>
            </a:r>
            <a:endParaRPr lang="es-ES" noProof="0" dirty="0"/>
          </a:p>
        </p:txBody>
      </p:sp>
      <p:sp>
        <p:nvSpPr>
          <p:cNvPr id="3" name="Marcador de posición de texto vertical 2"/>
          <p:cNvSpPr>
            <a:spLocks noGrp="1"/>
          </p:cNvSpPr>
          <p:nvPr>
            <p:ph type="body" orient="vert" idx="1"/>
          </p:nvPr>
        </p:nvSpPr>
        <p:spPr>
          <a:xfrm>
            <a:off x="1598613" y="685800"/>
            <a:ext cx="7848599" cy="5486400"/>
          </a:xfrm>
        </p:spPr>
        <p:txBody>
          <a:bodyPr vert="eaVert" rtlCol="0"/>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
        <p:nvSpPr>
          <p:cNvPr id="4" name="Marcador de posición de fecha 3"/>
          <p:cNvSpPr>
            <a:spLocks noGrp="1"/>
          </p:cNvSpPr>
          <p:nvPr>
            <p:ph type="dt" sz="half" idx="10"/>
          </p:nvPr>
        </p:nvSpPr>
        <p:spPr/>
        <p:txBody>
          <a:bodyPr rtlCol="0"/>
          <a:lstStyle/>
          <a:p>
            <a:pPr rtl="0"/>
            <a:fld id="{5B1A7055-A05B-47D6-9397-3E4A1BE71239}" type="datetime1">
              <a:rPr lang="es-ES" noProof="0" smtClean="0"/>
              <a:t>23/03/2023</a:t>
            </a:fld>
            <a:endParaRPr lang="es-ES" noProof="0" dirty="0"/>
          </a:p>
        </p:txBody>
      </p:sp>
      <p:sp>
        <p:nvSpPr>
          <p:cNvPr id="5" name="Marcador de posición de pie de página 4"/>
          <p:cNvSpPr>
            <a:spLocks noGrp="1"/>
          </p:cNvSpPr>
          <p:nvPr>
            <p:ph type="ftr" sz="quarter" idx="11"/>
          </p:nvPr>
        </p:nvSpPr>
        <p:spPr/>
        <p:txBody>
          <a:bodyPr rtlCol="0"/>
          <a:lstStyle/>
          <a:p>
            <a:pPr rtl="0"/>
            <a:r>
              <a:rPr lang="es-ES" noProof="0" dirty="0"/>
              <a:t>Agregar un pie de página</a:t>
            </a:r>
          </a:p>
        </p:txBody>
      </p:sp>
      <p:sp>
        <p:nvSpPr>
          <p:cNvPr id="6" name="Marcador de posición de número de diapositiva 5"/>
          <p:cNvSpPr>
            <a:spLocks noGrp="1"/>
          </p:cNvSpPr>
          <p:nvPr>
            <p:ph type="sldNum" sz="quarter" idx="12"/>
          </p:nvPr>
        </p:nvSpPr>
        <p:spPr/>
        <p:txBody>
          <a:bodyPr rtlCol="0"/>
          <a:lstStyle/>
          <a:p>
            <a:pPr rtl="0"/>
            <a:fld id="{7DC1BBB0-96F0-4077-A278-0F3FB5C104D3}" type="slidenum">
              <a:rPr lang="es-ES" noProof="0"/>
              <a:t>‹Nº›</a:t>
            </a:fld>
            <a:endParaRPr lang="es-ES" noProof="0" dirty="0"/>
          </a:p>
        </p:txBody>
      </p:sp>
    </p:spTree>
    <p:extLst>
      <p:ext uri="{BB962C8B-B14F-4D97-AF65-F5344CB8AC3E}">
        <p14:creationId xmlns:p14="http://schemas.microsoft.com/office/powerpoint/2010/main" val="6128176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contenido">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noProof="0"/>
              <a:t>Haga clic para modificar el estilo de título del patrón</a:t>
            </a:r>
            <a:endParaRPr lang="es-ES" noProof="0" dirty="0"/>
          </a:p>
        </p:txBody>
      </p:sp>
      <p:sp>
        <p:nvSpPr>
          <p:cNvPr id="3" name="Marcador de posición de contenido 2"/>
          <p:cNvSpPr>
            <a:spLocks noGrp="1"/>
          </p:cNvSpPr>
          <p:nvPr>
            <p:ph idx="1"/>
          </p:nvPr>
        </p:nvSpPr>
        <p:spPr/>
        <p:txBody>
          <a:bodyPr rtlCol="0"/>
          <a:lstStyle>
            <a:lvl5pPr>
              <a:defRPr/>
            </a:lvl5pPr>
            <a:lvl6pPr>
              <a:defRPr/>
            </a:lvl6pPr>
            <a:lvl7pPr>
              <a:defRPr/>
            </a:lvl7pPr>
            <a:lvl8pPr>
              <a:defRPr/>
            </a:lvl8pPr>
            <a:lvl9pPr>
              <a:defRPr/>
            </a:lvl9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
        <p:nvSpPr>
          <p:cNvPr id="4" name="Marcador de posición de fecha 3"/>
          <p:cNvSpPr>
            <a:spLocks noGrp="1"/>
          </p:cNvSpPr>
          <p:nvPr>
            <p:ph type="dt" sz="half" idx="10"/>
          </p:nvPr>
        </p:nvSpPr>
        <p:spPr/>
        <p:txBody>
          <a:bodyPr rtlCol="0"/>
          <a:lstStyle/>
          <a:p>
            <a:pPr rtl="0"/>
            <a:fld id="{397066DD-333B-4949-A479-115F2B9E08E7}" type="datetime1">
              <a:rPr lang="es-ES" noProof="0" smtClean="0"/>
              <a:t>23/03/2023</a:t>
            </a:fld>
            <a:endParaRPr lang="es-ES" noProof="0" dirty="0"/>
          </a:p>
        </p:txBody>
      </p:sp>
      <p:sp>
        <p:nvSpPr>
          <p:cNvPr id="5" name="Marcador de posición de pie de página 4"/>
          <p:cNvSpPr>
            <a:spLocks noGrp="1"/>
          </p:cNvSpPr>
          <p:nvPr>
            <p:ph type="ftr" sz="quarter" idx="11"/>
          </p:nvPr>
        </p:nvSpPr>
        <p:spPr/>
        <p:txBody>
          <a:bodyPr rtlCol="0"/>
          <a:lstStyle/>
          <a:p>
            <a:pPr rtl="0"/>
            <a:r>
              <a:rPr lang="es-ES" noProof="0" dirty="0"/>
              <a:t>Agregar un pie de página</a:t>
            </a:r>
          </a:p>
        </p:txBody>
      </p:sp>
      <p:sp>
        <p:nvSpPr>
          <p:cNvPr id="6" name="Marcador de posición de número de diapositiva 5"/>
          <p:cNvSpPr>
            <a:spLocks noGrp="1"/>
          </p:cNvSpPr>
          <p:nvPr>
            <p:ph type="sldNum" sz="quarter" idx="12"/>
          </p:nvPr>
        </p:nvSpPr>
        <p:spPr/>
        <p:txBody>
          <a:bodyPr rtlCol="0"/>
          <a:lstStyle/>
          <a:p>
            <a:pPr rtl="0"/>
            <a:fld id="{7DC1BBB0-96F0-4077-A278-0F3FB5C104D3}" type="slidenum">
              <a:rPr lang="es-ES" noProof="0"/>
              <a:t>‹Nº›</a:t>
            </a:fld>
            <a:endParaRPr lang="es-ES" noProof="0" dirty="0"/>
          </a:p>
        </p:txBody>
      </p:sp>
    </p:spTree>
    <p:extLst>
      <p:ext uri="{BB962C8B-B14F-4D97-AF65-F5344CB8AC3E}">
        <p14:creationId xmlns:p14="http://schemas.microsoft.com/office/powerpoint/2010/main" val="2185532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Encabezado de sección">
    <p:spTree>
      <p:nvGrpSpPr>
        <p:cNvPr id="1" name=""/>
        <p:cNvGrpSpPr/>
        <p:nvPr/>
      </p:nvGrpSpPr>
      <p:grpSpPr>
        <a:xfrm>
          <a:off x="0" y="0"/>
          <a:ext cx="0" cy="0"/>
          <a:chOff x="0" y="0"/>
          <a:chExt cx="0" cy="0"/>
        </a:xfrm>
      </p:grpSpPr>
      <p:sp>
        <p:nvSpPr>
          <p:cNvPr id="19" name="Rectángulo 18"/>
          <p:cNvSpPr/>
          <p:nvPr/>
        </p:nvSpPr>
        <p:spPr bwMode="black">
          <a:xfrm>
            <a:off x="11579384" y="5638800"/>
            <a:ext cx="609441" cy="1219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rtl="0"/>
            <a:endParaRPr lang="es-ES" noProof="0" dirty="0"/>
          </a:p>
        </p:txBody>
      </p:sp>
      <p:sp>
        <p:nvSpPr>
          <p:cNvPr id="20" name="Rectángulo 19"/>
          <p:cNvSpPr/>
          <p:nvPr/>
        </p:nvSpPr>
        <p:spPr bwMode="gray">
          <a:xfrm>
            <a:off x="11274663" y="5638800"/>
            <a:ext cx="304721" cy="12192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rtl="0"/>
            <a:endParaRPr lang="es-ES" noProof="0" dirty="0"/>
          </a:p>
        </p:txBody>
      </p:sp>
      <p:sp>
        <p:nvSpPr>
          <p:cNvPr id="24" name="Rectángulo 23"/>
          <p:cNvSpPr/>
          <p:nvPr/>
        </p:nvSpPr>
        <p:spPr bwMode="gray">
          <a:xfrm>
            <a:off x="1216152" y="5638800"/>
            <a:ext cx="609441" cy="1219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rtl="0"/>
            <a:endParaRPr lang="es-ES" noProof="0" dirty="0"/>
          </a:p>
        </p:txBody>
      </p:sp>
      <p:sp>
        <p:nvSpPr>
          <p:cNvPr id="21" name="Rectángulo 20"/>
          <p:cNvSpPr/>
          <p:nvPr/>
        </p:nvSpPr>
        <p:spPr bwMode="ltGray">
          <a:xfrm>
            <a:off x="0" y="5661248"/>
            <a:ext cx="12188825" cy="1219200"/>
          </a:xfrm>
          <a:prstGeom prst="rect">
            <a:avLst/>
          </a:prstGeom>
          <a:solidFill>
            <a:schemeClr val="accent1">
              <a:lumMod val="7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rtl="0"/>
            <a:endParaRPr lang="es-ES" sz="1050" b="1" noProof="0" dirty="0"/>
          </a:p>
        </p:txBody>
      </p:sp>
      <p:cxnSp>
        <p:nvCxnSpPr>
          <p:cNvPr id="22" name="Conector recto 21"/>
          <p:cNvCxnSpPr/>
          <p:nvPr/>
        </p:nvCxnSpPr>
        <p:spPr bwMode="white">
          <a:xfrm>
            <a:off x="11573293" y="5638800"/>
            <a:ext cx="0" cy="12192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6" name="Rectángulo 15"/>
          <p:cNvSpPr/>
          <p:nvPr/>
        </p:nvSpPr>
        <p:spPr bwMode="black">
          <a:xfrm>
            <a:off x="0" y="5643132"/>
            <a:ext cx="1216152" cy="1214868"/>
          </a:xfrm>
          <a:prstGeom prst="rect">
            <a:avLst/>
          </a:prstGeom>
          <a:solidFill>
            <a:schemeClr val="accent1">
              <a:lumMod val="50000"/>
              <a:alpha val="7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rtl="0"/>
            <a:endParaRPr lang="es-ES" noProof="0" dirty="0"/>
          </a:p>
        </p:txBody>
      </p:sp>
      <p:cxnSp>
        <p:nvCxnSpPr>
          <p:cNvPr id="23" name="Conector recto 22"/>
          <p:cNvCxnSpPr/>
          <p:nvPr/>
        </p:nvCxnSpPr>
        <p:spPr bwMode="white">
          <a:xfrm>
            <a:off x="1216152" y="5638800"/>
            <a:ext cx="0" cy="12192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6" name="Rectángulo 25"/>
          <p:cNvSpPr/>
          <p:nvPr/>
        </p:nvSpPr>
        <p:spPr bwMode="black">
          <a:xfrm>
            <a:off x="11579384" y="0"/>
            <a:ext cx="609441" cy="609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rtl="0"/>
            <a:endParaRPr lang="es-ES" noProof="0" dirty="0"/>
          </a:p>
        </p:txBody>
      </p:sp>
      <p:sp>
        <p:nvSpPr>
          <p:cNvPr id="27" name="Rectángulo 26"/>
          <p:cNvSpPr/>
          <p:nvPr/>
        </p:nvSpPr>
        <p:spPr bwMode="gray">
          <a:xfrm>
            <a:off x="11274663" y="0"/>
            <a:ext cx="304721" cy="6096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rtl="0"/>
            <a:endParaRPr lang="es-ES" noProof="0" dirty="0"/>
          </a:p>
        </p:txBody>
      </p:sp>
      <p:sp>
        <p:nvSpPr>
          <p:cNvPr id="28" name="Rectángulo 27"/>
          <p:cNvSpPr/>
          <p:nvPr/>
        </p:nvSpPr>
        <p:spPr bwMode="gray">
          <a:xfrm>
            <a:off x="1218883" y="0"/>
            <a:ext cx="609441" cy="609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rtl="0"/>
            <a:endParaRPr lang="es-ES" noProof="0" dirty="0"/>
          </a:p>
        </p:txBody>
      </p:sp>
      <p:sp>
        <p:nvSpPr>
          <p:cNvPr id="29" name="Rectángulo 28"/>
          <p:cNvSpPr/>
          <p:nvPr/>
        </p:nvSpPr>
        <p:spPr>
          <a:xfrm>
            <a:off x="-2" y="0"/>
            <a:ext cx="1218883" cy="6096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rtl="0"/>
            <a:endParaRPr lang="es-ES" noProof="0" dirty="0"/>
          </a:p>
        </p:txBody>
      </p:sp>
      <p:sp>
        <p:nvSpPr>
          <p:cNvPr id="30" name="Rectángulo 29"/>
          <p:cNvSpPr/>
          <p:nvPr/>
        </p:nvSpPr>
        <p:spPr bwMode="ltGray">
          <a:xfrm>
            <a:off x="0" y="0"/>
            <a:ext cx="12188825" cy="609600"/>
          </a:xfrm>
          <a:prstGeom prst="rect">
            <a:avLst/>
          </a:prstGeom>
          <a:solidFill>
            <a:schemeClr val="accent1">
              <a:lumMod val="7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rtl="0"/>
            <a:endParaRPr lang="es-ES" noProof="0" dirty="0"/>
          </a:p>
        </p:txBody>
      </p:sp>
      <p:cxnSp>
        <p:nvCxnSpPr>
          <p:cNvPr id="31" name="Conector recto 30"/>
          <p:cNvCxnSpPr/>
          <p:nvPr/>
        </p:nvCxnSpPr>
        <p:spPr bwMode="white">
          <a:xfrm>
            <a:off x="11573293" y="0"/>
            <a:ext cx="0" cy="6096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32" name="Rectángulo 31"/>
          <p:cNvSpPr/>
          <p:nvPr/>
        </p:nvSpPr>
        <p:spPr bwMode="black">
          <a:xfrm>
            <a:off x="0" y="0"/>
            <a:ext cx="1216152" cy="609600"/>
          </a:xfrm>
          <a:prstGeom prst="rect">
            <a:avLst/>
          </a:prstGeom>
          <a:solidFill>
            <a:schemeClr val="accent1">
              <a:lumMod val="50000"/>
              <a:alpha val="7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rtl="0"/>
            <a:endParaRPr lang="es-ES" noProof="0" dirty="0"/>
          </a:p>
        </p:txBody>
      </p:sp>
      <p:cxnSp>
        <p:nvCxnSpPr>
          <p:cNvPr id="33" name="Conector recto 32"/>
          <p:cNvCxnSpPr/>
          <p:nvPr/>
        </p:nvCxnSpPr>
        <p:spPr bwMode="white">
          <a:xfrm>
            <a:off x="1218884" y="0"/>
            <a:ext cx="0" cy="6096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ítulo 1"/>
          <p:cNvSpPr>
            <a:spLocks noGrp="1"/>
          </p:cNvSpPr>
          <p:nvPr>
            <p:ph type="title"/>
          </p:nvPr>
        </p:nvSpPr>
        <p:spPr>
          <a:xfrm>
            <a:off x="1598613" y="1600201"/>
            <a:ext cx="8283272" cy="2654064"/>
          </a:xfrm>
        </p:spPr>
        <p:txBody>
          <a:bodyPr rtlCol="0" anchor="b">
            <a:normAutofit/>
          </a:bodyPr>
          <a:lstStyle>
            <a:lvl1pPr algn="l">
              <a:defRPr sz="5400" b="0" cap="none" baseline="0"/>
            </a:lvl1pPr>
          </a:lstStyle>
          <a:p>
            <a:pPr rtl="0"/>
            <a:r>
              <a:rPr lang="es-ES" noProof="0"/>
              <a:t>Haga clic para modificar el estilo de título del patrón</a:t>
            </a:r>
            <a:endParaRPr lang="es-ES" noProof="0" dirty="0"/>
          </a:p>
        </p:txBody>
      </p:sp>
      <p:sp>
        <p:nvSpPr>
          <p:cNvPr id="3" name="Marcador de posición de texto 2"/>
          <p:cNvSpPr>
            <a:spLocks noGrp="1"/>
          </p:cNvSpPr>
          <p:nvPr>
            <p:ph type="body" idx="1"/>
          </p:nvPr>
        </p:nvSpPr>
        <p:spPr>
          <a:xfrm>
            <a:off x="1598613" y="4259996"/>
            <a:ext cx="7264623" cy="1150203"/>
          </a:xfrm>
        </p:spPr>
        <p:txBody>
          <a:bodyPr rtlCol="0" anchor="t">
            <a:normAutofit/>
          </a:bodyPr>
          <a:lstStyle>
            <a:lvl1pPr marL="0" indent="0">
              <a:spcBef>
                <a:spcPts val="0"/>
              </a:spcBef>
              <a:buNone/>
              <a:defRPr sz="32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es-ES" noProof="0"/>
              <a:t>Haga clic para modificar los estilos de texto del patrón</a:t>
            </a:r>
          </a:p>
        </p:txBody>
      </p:sp>
    </p:spTree>
    <p:extLst>
      <p:ext uri="{BB962C8B-B14F-4D97-AF65-F5344CB8AC3E}">
        <p14:creationId xmlns:p14="http://schemas.microsoft.com/office/powerpoint/2010/main" val="3234467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noProof="0"/>
              <a:t>Haga clic para modificar el estilo de título del patrón</a:t>
            </a:r>
            <a:endParaRPr lang="es-ES" noProof="0" dirty="0"/>
          </a:p>
        </p:txBody>
      </p:sp>
      <p:sp>
        <p:nvSpPr>
          <p:cNvPr id="3" name="Marcador de posición de contenido 2"/>
          <p:cNvSpPr>
            <a:spLocks noGrp="1"/>
          </p:cNvSpPr>
          <p:nvPr>
            <p:ph sz="half" idx="1"/>
          </p:nvPr>
        </p:nvSpPr>
        <p:spPr>
          <a:xfrm>
            <a:off x="1593436" y="1600200"/>
            <a:ext cx="4814586" cy="4572000"/>
          </a:xfrm>
        </p:spPr>
        <p:txBody>
          <a:bodyPr rtlCol="0"/>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
        <p:nvSpPr>
          <p:cNvPr id="4" name="Marcador de posición de contenido 3"/>
          <p:cNvSpPr>
            <a:spLocks noGrp="1"/>
          </p:cNvSpPr>
          <p:nvPr>
            <p:ph sz="half" idx="2"/>
          </p:nvPr>
        </p:nvSpPr>
        <p:spPr>
          <a:xfrm>
            <a:off x="6561651" y="1600200"/>
            <a:ext cx="4814586" cy="4572000"/>
          </a:xfrm>
        </p:spPr>
        <p:txBody>
          <a:bodyPr rtlCol="0"/>
          <a:lstStyle>
            <a:lvl1pPr>
              <a:defRPr sz="2800"/>
            </a:lvl1pPr>
            <a:lvl2pPr>
              <a:defRPr sz="2400"/>
            </a:lvl2pPr>
            <a:lvl3pPr>
              <a:defRPr sz="2000"/>
            </a:lvl3pPr>
            <a:lvl4pPr>
              <a:defRPr sz="1800"/>
            </a:lvl4pPr>
            <a:lvl5pPr>
              <a:defRPr sz="1800"/>
            </a:lvl5pPr>
            <a:lvl6pPr>
              <a:defRPr sz="1800" baseline="0"/>
            </a:lvl6pPr>
            <a:lvl7pPr>
              <a:defRPr sz="1800" baseline="0"/>
            </a:lvl7pPr>
            <a:lvl8pPr>
              <a:defRPr sz="1800" baseline="0"/>
            </a:lvl8pPr>
            <a:lvl9pPr>
              <a:defRPr sz="1800" baseline="0"/>
            </a:lvl9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
        <p:nvSpPr>
          <p:cNvPr id="7" name="Marcador de posición de número de diapositiva 6"/>
          <p:cNvSpPr>
            <a:spLocks noGrp="1"/>
          </p:cNvSpPr>
          <p:nvPr>
            <p:ph type="sldNum" sz="quarter" idx="12"/>
          </p:nvPr>
        </p:nvSpPr>
        <p:spPr/>
        <p:txBody>
          <a:bodyPr rtlCol="0"/>
          <a:lstStyle/>
          <a:p>
            <a:pPr rtl="0"/>
            <a:fld id="{7DC1BBB0-96F0-4077-A278-0F3FB5C104D3}" type="slidenum">
              <a:rPr lang="es-ES" noProof="0"/>
              <a:t>‹Nº›</a:t>
            </a:fld>
            <a:endParaRPr lang="es-ES" noProof="0" dirty="0"/>
          </a:p>
        </p:txBody>
      </p:sp>
    </p:spTree>
    <p:extLst>
      <p:ext uri="{BB962C8B-B14F-4D97-AF65-F5344CB8AC3E}">
        <p14:creationId xmlns:p14="http://schemas.microsoft.com/office/powerpoint/2010/main" val="1239113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lvl1pPr>
              <a:defRPr/>
            </a:lvl1pPr>
          </a:lstStyle>
          <a:p>
            <a:pPr rtl="0"/>
            <a:r>
              <a:rPr lang="es-ES" noProof="0"/>
              <a:t>Haga clic para modificar el estilo de título del patrón</a:t>
            </a:r>
            <a:endParaRPr lang="es-ES" noProof="0" dirty="0"/>
          </a:p>
        </p:txBody>
      </p:sp>
      <p:sp>
        <p:nvSpPr>
          <p:cNvPr id="3" name="Marcador de posición de texto 2"/>
          <p:cNvSpPr>
            <a:spLocks noGrp="1"/>
          </p:cNvSpPr>
          <p:nvPr>
            <p:ph type="body" idx="1"/>
          </p:nvPr>
        </p:nvSpPr>
        <p:spPr>
          <a:xfrm>
            <a:off x="1593436" y="1499616"/>
            <a:ext cx="4818888" cy="938784"/>
          </a:xfrm>
        </p:spPr>
        <p:txBody>
          <a:bodyPr rtlCol="0" anchor="b">
            <a:noAutofit/>
          </a:bodyPr>
          <a:lstStyle>
            <a:lvl1pPr marL="0" indent="0">
              <a:spcBef>
                <a:spcPts val="0"/>
              </a:spcBef>
              <a:buNone/>
              <a:defRPr sz="2400" b="0"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4" name="Marcador de posición de contenido 3"/>
          <p:cNvSpPr>
            <a:spLocks noGrp="1"/>
          </p:cNvSpPr>
          <p:nvPr>
            <p:ph sz="half" idx="2"/>
          </p:nvPr>
        </p:nvSpPr>
        <p:spPr>
          <a:xfrm>
            <a:off x="1593436" y="2514706"/>
            <a:ext cx="4814586" cy="3657493"/>
          </a:xfrm>
        </p:spPr>
        <p:txBody>
          <a:bodyPr rtlCol="0">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baseline="0"/>
            </a:lvl8pPr>
            <a:lvl9pPr>
              <a:defRPr sz="1600" baseline="0"/>
            </a:lvl9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
        <p:nvSpPr>
          <p:cNvPr id="5" name="Marcador de posición de texto 4"/>
          <p:cNvSpPr>
            <a:spLocks noGrp="1"/>
          </p:cNvSpPr>
          <p:nvPr>
            <p:ph type="body" sz="quarter" idx="3"/>
          </p:nvPr>
        </p:nvSpPr>
        <p:spPr>
          <a:xfrm>
            <a:off x="6557349" y="1499616"/>
            <a:ext cx="4818888" cy="938784"/>
          </a:xfrm>
        </p:spPr>
        <p:txBody>
          <a:bodyPr rtlCol="0" anchor="b">
            <a:noAutofit/>
          </a:bodyPr>
          <a:lstStyle>
            <a:lvl1pPr marL="0" indent="0">
              <a:spcBef>
                <a:spcPts val="0"/>
              </a:spcBef>
              <a:buNone/>
              <a:defRPr sz="2400" b="0"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6" name="Marcador de posición de contenido 5"/>
          <p:cNvSpPr>
            <a:spLocks noGrp="1"/>
          </p:cNvSpPr>
          <p:nvPr>
            <p:ph sz="quarter" idx="4"/>
          </p:nvPr>
        </p:nvSpPr>
        <p:spPr>
          <a:xfrm>
            <a:off x="6557349" y="2514600"/>
            <a:ext cx="4818888" cy="3655568"/>
          </a:xfrm>
        </p:spPr>
        <p:txBody>
          <a:bodyPr rtlCol="0">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
        <p:nvSpPr>
          <p:cNvPr id="7" name="Marcador de posición de fecha 6"/>
          <p:cNvSpPr>
            <a:spLocks noGrp="1"/>
          </p:cNvSpPr>
          <p:nvPr>
            <p:ph type="dt" sz="half" idx="10"/>
          </p:nvPr>
        </p:nvSpPr>
        <p:spPr/>
        <p:txBody>
          <a:bodyPr rtlCol="0"/>
          <a:lstStyle/>
          <a:p>
            <a:pPr rtl="0"/>
            <a:fld id="{2C913CB4-D4A9-4FBE-913D-B9E890ABEF3F}" type="datetime1">
              <a:rPr lang="es-ES" noProof="0" smtClean="0"/>
              <a:t>23/03/2023</a:t>
            </a:fld>
            <a:endParaRPr lang="es-ES" noProof="0" dirty="0"/>
          </a:p>
        </p:txBody>
      </p:sp>
      <p:sp>
        <p:nvSpPr>
          <p:cNvPr id="8" name="Marcador de posición de pie de página 7"/>
          <p:cNvSpPr>
            <a:spLocks noGrp="1"/>
          </p:cNvSpPr>
          <p:nvPr>
            <p:ph type="ftr" sz="quarter" idx="11"/>
          </p:nvPr>
        </p:nvSpPr>
        <p:spPr/>
        <p:txBody>
          <a:bodyPr rtlCol="0"/>
          <a:lstStyle/>
          <a:p>
            <a:pPr rtl="0"/>
            <a:r>
              <a:rPr lang="es-ES" noProof="0" dirty="0"/>
              <a:t>Agregar un pie de página</a:t>
            </a:r>
          </a:p>
        </p:txBody>
      </p:sp>
      <p:sp>
        <p:nvSpPr>
          <p:cNvPr id="9" name="Marcador de posición de número de diapositiva 8"/>
          <p:cNvSpPr>
            <a:spLocks noGrp="1"/>
          </p:cNvSpPr>
          <p:nvPr>
            <p:ph type="sldNum" sz="quarter" idx="12"/>
          </p:nvPr>
        </p:nvSpPr>
        <p:spPr/>
        <p:txBody>
          <a:bodyPr rtlCol="0"/>
          <a:lstStyle/>
          <a:p>
            <a:pPr rtl="0"/>
            <a:fld id="{7DC1BBB0-96F0-4077-A278-0F3FB5C104D3}" type="slidenum">
              <a:rPr lang="es-ES" noProof="0"/>
              <a:t>‹Nº›</a:t>
            </a:fld>
            <a:endParaRPr lang="es-ES" noProof="0" dirty="0"/>
          </a:p>
        </p:txBody>
      </p:sp>
    </p:spTree>
    <p:extLst>
      <p:ext uri="{BB962C8B-B14F-4D97-AF65-F5344CB8AC3E}">
        <p14:creationId xmlns:p14="http://schemas.microsoft.com/office/powerpoint/2010/main" val="2138358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noProof="0"/>
              <a:t>Haga clic para modificar el estilo de título del patrón</a:t>
            </a:r>
            <a:endParaRPr lang="es-ES" noProof="0" dirty="0"/>
          </a:p>
        </p:txBody>
      </p:sp>
      <p:sp>
        <p:nvSpPr>
          <p:cNvPr id="3" name="Marcador de posición de fecha 2"/>
          <p:cNvSpPr>
            <a:spLocks noGrp="1"/>
          </p:cNvSpPr>
          <p:nvPr>
            <p:ph type="dt" sz="half" idx="10"/>
          </p:nvPr>
        </p:nvSpPr>
        <p:spPr/>
        <p:txBody>
          <a:bodyPr rtlCol="0"/>
          <a:lstStyle/>
          <a:p>
            <a:pPr rtl="0"/>
            <a:fld id="{543DE88F-8DA3-44F9-868D-559DD495EADB}" type="datetime1">
              <a:rPr lang="es-ES" noProof="0" smtClean="0"/>
              <a:t>23/03/2023</a:t>
            </a:fld>
            <a:endParaRPr lang="es-ES" noProof="0" dirty="0"/>
          </a:p>
        </p:txBody>
      </p:sp>
      <p:sp>
        <p:nvSpPr>
          <p:cNvPr id="4" name="Marcador de posición de pie de página 3"/>
          <p:cNvSpPr>
            <a:spLocks noGrp="1"/>
          </p:cNvSpPr>
          <p:nvPr>
            <p:ph type="ftr" sz="quarter" idx="11"/>
          </p:nvPr>
        </p:nvSpPr>
        <p:spPr/>
        <p:txBody>
          <a:bodyPr rtlCol="0"/>
          <a:lstStyle/>
          <a:p>
            <a:pPr rtl="0"/>
            <a:r>
              <a:rPr lang="es-ES" noProof="0" dirty="0"/>
              <a:t>Agregar un pie de página</a:t>
            </a:r>
          </a:p>
        </p:txBody>
      </p:sp>
      <p:sp>
        <p:nvSpPr>
          <p:cNvPr id="5" name="Marcador de posición de número de diapositiva 4"/>
          <p:cNvSpPr>
            <a:spLocks noGrp="1"/>
          </p:cNvSpPr>
          <p:nvPr>
            <p:ph type="sldNum" sz="quarter" idx="12"/>
          </p:nvPr>
        </p:nvSpPr>
        <p:spPr/>
        <p:txBody>
          <a:bodyPr rtlCol="0"/>
          <a:lstStyle/>
          <a:p>
            <a:pPr rtl="0"/>
            <a:fld id="{7DC1BBB0-96F0-4077-A278-0F3FB5C104D3}" type="slidenum">
              <a:rPr lang="es-ES" noProof="0"/>
              <a:t>‹Nº›</a:t>
            </a:fld>
            <a:endParaRPr lang="es-ES" noProof="0" dirty="0"/>
          </a:p>
        </p:txBody>
      </p:sp>
    </p:spTree>
    <p:extLst>
      <p:ext uri="{BB962C8B-B14F-4D97-AF65-F5344CB8AC3E}">
        <p14:creationId xmlns:p14="http://schemas.microsoft.com/office/powerpoint/2010/main" val="31635788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En blanco">
    <p:spTree>
      <p:nvGrpSpPr>
        <p:cNvPr id="1" name=""/>
        <p:cNvGrpSpPr/>
        <p:nvPr/>
      </p:nvGrpSpPr>
      <p:grpSpPr>
        <a:xfrm>
          <a:off x="0" y="0"/>
          <a:ext cx="0" cy="0"/>
          <a:chOff x="0" y="0"/>
          <a:chExt cx="0" cy="0"/>
        </a:xfrm>
      </p:grpSpPr>
      <p:sp>
        <p:nvSpPr>
          <p:cNvPr id="5" name="Rectángulo 4"/>
          <p:cNvSpPr/>
          <p:nvPr/>
        </p:nvSpPr>
        <p:spPr bwMode="ltGray">
          <a:xfrm>
            <a:off x="626239" y="0"/>
            <a:ext cx="30472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rtl="0"/>
            <a:endParaRPr lang="es-ES" noProof="0" dirty="0"/>
          </a:p>
        </p:txBody>
      </p:sp>
      <p:sp>
        <p:nvSpPr>
          <p:cNvPr id="6" name="Rectángulo 5"/>
          <p:cNvSpPr/>
          <p:nvPr/>
        </p:nvSpPr>
        <p:spPr bwMode="gray">
          <a:xfrm>
            <a:off x="0" y="0"/>
            <a:ext cx="609441" cy="6858000"/>
          </a:xfrm>
          <a:prstGeom prst="rect">
            <a:avLst/>
          </a:prstGeom>
          <a:solidFill>
            <a:schemeClr val="accent1">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rtl="0"/>
            <a:endParaRPr lang="es-ES" noProof="0" dirty="0"/>
          </a:p>
        </p:txBody>
      </p:sp>
      <p:cxnSp>
        <p:nvCxnSpPr>
          <p:cNvPr id="7" name="Conector recto 6"/>
          <p:cNvCxnSpPr/>
          <p:nvPr/>
        </p:nvCxnSpPr>
        <p:spPr bwMode="white">
          <a:xfrm>
            <a:off x="617143" y="0"/>
            <a:ext cx="0" cy="6858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8" name="Rectángulo 7"/>
          <p:cNvSpPr/>
          <p:nvPr/>
        </p:nvSpPr>
        <p:spPr bwMode="gray">
          <a:xfrm>
            <a:off x="10969942" y="0"/>
            <a:ext cx="922621" cy="6858000"/>
          </a:xfrm>
          <a:prstGeom prst="rect">
            <a:avLst/>
          </a:prstGeom>
          <a:solidFill>
            <a:schemeClr val="accent1">
              <a:lumMod val="75000"/>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rtl="0"/>
            <a:endParaRPr lang="es-ES" noProof="0" dirty="0"/>
          </a:p>
        </p:txBody>
      </p:sp>
      <p:sp>
        <p:nvSpPr>
          <p:cNvPr id="9" name="Rectángulo 8"/>
          <p:cNvSpPr/>
          <p:nvPr/>
        </p:nvSpPr>
        <p:spPr bwMode="black">
          <a:xfrm>
            <a:off x="11892563" y="0"/>
            <a:ext cx="304721" cy="6858000"/>
          </a:xfrm>
          <a:prstGeom prst="rect">
            <a:avLst/>
          </a:pr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rtl="0"/>
            <a:endParaRPr lang="es-ES" noProof="0" dirty="0"/>
          </a:p>
        </p:txBody>
      </p:sp>
      <p:sp>
        <p:nvSpPr>
          <p:cNvPr id="2" name="Marcador de posición de fecha 1"/>
          <p:cNvSpPr>
            <a:spLocks noGrp="1"/>
          </p:cNvSpPr>
          <p:nvPr>
            <p:ph type="dt" sz="half" idx="10"/>
          </p:nvPr>
        </p:nvSpPr>
        <p:spPr/>
        <p:txBody>
          <a:bodyPr rtlCol="0"/>
          <a:lstStyle/>
          <a:p>
            <a:pPr rtl="0"/>
            <a:fld id="{C7A9AAEF-0AD3-419E-B51F-A77C6A89DFB2}" type="datetime1">
              <a:rPr lang="es-ES" noProof="0" smtClean="0"/>
              <a:t>23/03/2023</a:t>
            </a:fld>
            <a:endParaRPr lang="es-ES" noProof="0" dirty="0"/>
          </a:p>
        </p:txBody>
      </p:sp>
      <p:sp>
        <p:nvSpPr>
          <p:cNvPr id="3" name="Marcador de posición de pie de página 2"/>
          <p:cNvSpPr>
            <a:spLocks noGrp="1"/>
          </p:cNvSpPr>
          <p:nvPr>
            <p:ph type="ftr" sz="quarter" idx="11"/>
          </p:nvPr>
        </p:nvSpPr>
        <p:spPr/>
        <p:txBody>
          <a:bodyPr rtlCol="0"/>
          <a:lstStyle/>
          <a:p>
            <a:pPr rtl="0"/>
            <a:r>
              <a:rPr lang="es-ES" noProof="0" dirty="0"/>
              <a:t>Agregar un pie de página</a:t>
            </a:r>
          </a:p>
        </p:txBody>
      </p:sp>
      <p:sp>
        <p:nvSpPr>
          <p:cNvPr id="4" name="Marcador de posición de número de diapositiva 3"/>
          <p:cNvSpPr>
            <a:spLocks noGrp="1"/>
          </p:cNvSpPr>
          <p:nvPr>
            <p:ph type="sldNum" sz="quarter" idx="12"/>
          </p:nvPr>
        </p:nvSpPr>
        <p:spPr/>
        <p:txBody>
          <a:bodyPr rtlCol="0"/>
          <a:lstStyle>
            <a:lvl1pPr>
              <a:defRPr>
                <a:solidFill>
                  <a:schemeClr val="bg1"/>
                </a:solidFill>
              </a:defRPr>
            </a:lvl1pPr>
          </a:lstStyle>
          <a:p>
            <a:pPr rtl="0"/>
            <a:fld id="{7DC1BBB0-96F0-4077-A278-0F3FB5C104D3}" type="slidenum">
              <a:rPr lang="es-ES" noProof="0"/>
              <a:pPr rtl="0"/>
              <a:t>‹Nº›</a:t>
            </a:fld>
            <a:endParaRPr lang="es-ES" noProof="0" dirty="0"/>
          </a:p>
        </p:txBody>
      </p:sp>
    </p:spTree>
    <p:extLst>
      <p:ext uri="{BB962C8B-B14F-4D97-AF65-F5344CB8AC3E}">
        <p14:creationId xmlns:p14="http://schemas.microsoft.com/office/powerpoint/2010/main" val="1783816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ido con leyenda">
    <p:spTree>
      <p:nvGrpSpPr>
        <p:cNvPr id="1" name=""/>
        <p:cNvGrpSpPr/>
        <p:nvPr/>
      </p:nvGrpSpPr>
      <p:grpSpPr>
        <a:xfrm>
          <a:off x="0" y="0"/>
          <a:ext cx="0" cy="0"/>
          <a:chOff x="0" y="0"/>
          <a:chExt cx="0" cy="0"/>
        </a:xfrm>
      </p:grpSpPr>
      <p:sp>
        <p:nvSpPr>
          <p:cNvPr id="8" name="Rectángulo 7"/>
          <p:cNvSpPr/>
          <p:nvPr/>
        </p:nvSpPr>
        <p:spPr bwMode="gray">
          <a:xfrm>
            <a:off x="621792" y="0"/>
            <a:ext cx="4147717" cy="685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rtl="0"/>
            <a:endParaRPr lang="es-ES" noProof="0" dirty="0"/>
          </a:p>
        </p:txBody>
      </p:sp>
      <p:sp>
        <p:nvSpPr>
          <p:cNvPr id="9" name="Rectángulo 8"/>
          <p:cNvSpPr/>
          <p:nvPr/>
        </p:nvSpPr>
        <p:spPr bwMode="ltGray">
          <a:xfrm>
            <a:off x="0" y="0"/>
            <a:ext cx="609441" cy="6858000"/>
          </a:xfrm>
          <a:prstGeom prst="rect">
            <a:avLst/>
          </a:prstGeom>
          <a:solidFill>
            <a:schemeClr val="accent1">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rtl="0"/>
            <a:endParaRPr lang="es-ES" noProof="0" dirty="0"/>
          </a:p>
        </p:txBody>
      </p:sp>
      <p:cxnSp>
        <p:nvCxnSpPr>
          <p:cNvPr id="10" name="Conector recto 9"/>
          <p:cNvCxnSpPr/>
          <p:nvPr/>
        </p:nvCxnSpPr>
        <p:spPr bwMode="white">
          <a:xfrm>
            <a:off x="621792" y="0"/>
            <a:ext cx="0" cy="6858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Rectángulo 10"/>
          <p:cNvSpPr/>
          <p:nvPr/>
        </p:nvSpPr>
        <p:spPr bwMode="gray">
          <a:xfrm>
            <a:off x="11884104" y="0"/>
            <a:ext cx="304721" cy="685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rtl="0"/>
            <a:endParaRPr lang="es-ES" noProof="0" dirty="0"/>
          </a:p>
        </p:txBody>
      </p:sp>
      <p:sp>
        <p:nvSpPr>
          <p:cNvPr id="2" name="Título 1"/>
          <p:cNvSpPr>
            <a:spLocks noGrp="1"/>
          </p:cNvSpPr>
          <p:nvPr>
            <p:ph type="title"/>
          </p:nvPr>
        </p:nvSpPr>
        <p:spPr bwMode="white">
          <a:xfrm>
            <a:off x="1074240" y="381000"/>
            <a:ext cx="3293422" cy="1371600"/>
          </a:xfrm>
        </p:spPr>
        <p:txBody>
          <a:bodyPr rtlCol="0" anchor="b">
            <a:normAutofit/>
          </a:bodyPr>
          <a:lstStyle>
            <a:lvl1pPr algn="l">
              <a:defRPr sz="2800" b="0" cap="all" baseline="0">
                <a:solidFill>
                  <a:schemeClr val="bg1"/>
                </a:solidFill>
              </a:defRPr>
            </a:lvl1pPr>
          </a:lstStyle>
          <a:p>
            <a:pPr rtl="0"/>
            <a:r>
              <a:rPr lang="es-ES" noProof="0"/>
              <a:t>Haga clic para modificar el estilo de título del patrón</a:t>
            </a:r>
            <a:endParaRPr lang="es-ES" noProof="0" dirty="0"/>
          </a:p>
        </p:txBody>
      </p:sp>
      <p:sp>
        <p:nvSpPr>
          <p:cNvPr id="3" name="Marcador de posición de contenido 2"/>
          <p:cNvSpPr>
            <a:spLocks noGrp="1"/>
          </p:cNvSpPr>
          <p:nvPr>
            <p:ph idx="1"/>
          </p:nvPr>
        </p:nvSpPr>
        <p:spPr>
          <a:xfrm>
            <a:off x="5180251" y="482600"/>
            <a:ext cx="6195986" cy="5689600"/>
          </a:xfrm>
        </p:spPr>
        <p:txBody>
          <a:bodyPr rtlCol="0">
            <a:normAutofit/>
          </a:bodyPr>
          <a:lstStyle>
            <a:lvl1pPr>
              <a:defRPr sz="2800"/>
            </a:lvl1pPr>
            <a:lvl2pPr>
              <a:defRPr sz="2400"/>
            </a:lvl2pPr>
            <a:lvl3pPr>
              <a:defRPr sz="2000"/>
            </a:lvl3pPr>
            <a:lvl4pPr>
              <a:defRPr sz="1800"/>
            </a:lvl4pPr>
            <a:lvl5pPr>
              <a:defRPr sz="1800"/>
            </a:lvl5pPr>
            <a:lvl6pPr>
              <a:defRPr sz="1800"/>
            </a:lvl6pPr>
            <a:lvl7pPr>
              <a:defRPr sz="1800"/>
            </a:lvl7pPr>
            <a:lvl8pPr>
              <a:defRPr sz="1800" baseline="0"/>
            </a:lvl8pPr>
            <a:lvl9pPr>
              <a:defRPr sz="1800" baseline="0"/>
            </a:lvl9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
        <p:nvSpPr>
          <p:cNvPr id="4" name="Marcador de posición de texto 3"/>
          <p:cNvSpPr>
            <a:spLocks noGrp="1"/>
          </p:cNvSpPr>
          <p:nvPr>
            <p:ph type="body" sz="half" idx="2"/>
          </p:nvPr>
        </p:nvSpPr>
        <p:spPr bwMode="white">
          <a:xfrm>
            <a:off x="1074240" y="1828800"/>
            <a:ext cx="3293422" cy="4343400"/>
          </a:xfrm>
        </p:spPr>
        <p:txBody>
          <a:bodyPr rtlCol="0">
            <a:normAutofit/>
          </a:bodyPr>
          <a:lstStyle>
            <a:lvl1pPr marL="0" indent="0">
              <a:buNone/>
              <a:defRPr sz="20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s-ES" noProof="0"/>
              <a:t>Haga clic para modificar los estilos de texto del patrón</a:t>
            </a:r>
          </a:p>
        </p:txBody>
      </p:sp>
      <p:sp>
        <p:nvSpPr>
          <p:cNvPr id="5" name="Marcador de posición de fecha 4"/>
          <p:cNvSpPr>
            <a:spLocks noGrp="1"/>
          </p:cNvSpPr>
          <p:nvPr>
            <p:ph type="dt" sz="half" idx="10"/>
          </p:nvPr>
        </p:nvSpPr>
        <p:spPr/>
        <p:txBody>
          <a:bodyPr rtlCol="0"/>
          <a:lstStyle/>
          <a:p>
            <a:pPr rtl="0"/>
            <a:fld id="{C31318DA-4832-4504-A64F-05EF187BF5DA}" type="datetime1">
              <a:rPr lang="es-ES" noProof="0" smtClean="0"/>
              <a:t>23/03/2023</a:t>
            </a:fld>
            <a:endParaRPr lang="es-ES" noProof="0" dirty="0"/>
          </a:p>
        </p:txBody>
      </p:sp>
      <p:sp>
        <p:nvSpPr>
          <p:cNvPr id="6" name="Marcador de posición de pie de página 5"/>
          <p:cNvSpPr>
            <a:spLocks noGrp="1"/>
          </p:cNvSpPr>
          <p:nvPr>
            <p:ph type="ftr" sz="quarter" idx="11"/>
          </p:nvPr>
        </p:nvSpPr>
        <p:spPr/>
        <p:txBody>
          <a:bodyPr rtlCol="0"/>
          <a:lstStyle/>
          <a:p>
            <a:pPr rtl="0"/>
            <a:r>
              <a:rPr lang="es-ES" noProof="0" dirty="0"/>
              <a:t>Agregar un pie de página</a:t>
            </a:r>
          </a:p>
        </p:txBody>
      </p:sp>
      <p:sp>
        <p:nvSpPr>
          <p:cNvPr id="7" name="Marcador de posición de número de diapositiva 6"/>
          <p:cNvSpPr>
            <a:spLocks noGrp="1"/>
          </p:cNvSpPr>
          <p:nvPr>
            <p:ph type="sldNum" sz="quarter" idx="12"/>
          </p:nvPr>
        </p:nvSpPr>
        <p:spPr/>
        <p:txBody>
          <a:bodyPr rtlCol="0"/>
          <a:lstStyle/>
          <a:p>
            <a:pPr rtl="0"/>
            <a:fld id="{7DC1BBB0-96F0-4077-A278-0F3FB5C104D3}" type="slidenum">
              <a:rPr lang="es-ES" noProof="0"/>
              <a:t>‹Nº›</a:t>
            </a:fld>
            <a:endParaRPr lang="es-ES" noProof="0" dirty="0"/>
          </a:p>
        </p:txBody>
      </p:sp>
    </p:spTree>
    <p:extLst>
      <p:ext uri="{BB962C8B-B14F-4D97-AF65-F5344CB8AC3E}">
        <p14:creationId xmlns:p14="http://schemas.microsoft.com/office/powerpoint/2010/main" val="3518043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n con leyenda">
    <p:spTree>
      <p:nvGrpSpPr>
        <p:cNvPr id="1" name=""/>
        <p:cNvGrpSpPr/>
        <p:nvPr/>
      </p:nvGrpSpPr>
      <p:grpSpPr>
        <a:xfrm>
          <a:off x="0" y="0"/>
          <a:ext cx="0" cy="0"/>
          <a:chOff x="0" y="0"/>
          <a:chExt cx="0" cy="0"/>
        </a:xfrm>
      </p:grpSpPr>
      <p:sp>
        <p:nvSpPr>
          <p:cNvPr id="11" name="Rectángulo 10"/>
          <p:cNvSpPr/>
          <p:nvPr/>
        </p:nvSpPr>
        <p:spPr bwMode="gray">
          <a:xfrm>
            <a:off x="0" y="0"/>
            <a:ext cx="609441" cy="6858000"/>
          </a:xfrm>
          <a:prstGeom prst="rect">
            <a:avLst/>
          </a:prstGeom>
          <a:solidFill>
            <a:schemeClr val="accent1">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rtl="0"/>
            <a:endParaRPr lang="es-ES" noProof="0" dirty="0"/>
          </a:p>
        </p:txBody>
      </p:sp>
      <p:sp>
        <p:nvSpPr>
          <p:cNvPr id="8" name="Rectángulo 7"/>
          <p:cNvSpPr/>
          <p:nvPr/>
        </p:nvSpPr>
        <p:spPr bwMode="black">
          <a:xfrm>
            <a:off x="11884104" y="0"/>
            <a:ext cx="304721" cy="685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rtl="0"/>
            <a:endParaRPr lang="es-ES" noProof="0" dirty="0"/>
          </a:p>
        </p:txBody>
      </p:sp>
      <p:sp>
        <p:nvSpPr>
          <p:cNvPr id="9" name="Rectángulo 8"/>
          <p:cNvSpPr/>
          <p:nvPr/>
        </p:nvSpPr>
        <p:spPr bwMode="ltGray">
          <a:xfrm>
            <a:off x="4875530" y="0"/>
            <a:ext cx="7017034" cy="685800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rtl="0"/>
            <a:endParaRPr lang="es-ES" noProof="0" dirty="0"/>
          </a:p>
        </p:txBody>
      </p:sp>
      <p:sp>
        <p:nvSpPr>
          <p:cNvPr id="2" name="Título 1"/>
          <p:cNvSpPr>
            <a:spLocks noGrp="1"/>
          </p:cNvSpPr>
          <p:nvPr>
            <p:ph type="title"/>
          </p:nvPr>
        </p:nvSpPr>
        <p:spPr>
          <a:xfrm>
            <a:off x="1074240" y="381000"/>
            <a:ext cx="3293422" cy="1371600"/>
          </a:xfrm>
        </p:spPr>
        <p:txBody>
          <a:bodyPr rtlCol="0" anchor="b">
            <a:normAutofit/>
          </a:bodyPr>
          <a:lstStyle>
            <a:lvl1pPr algn="l">
              <a:defRPr sz="2800" b="0" cap="all" baseline="0">
                <a:solidFill>
                  <a:schemeClr val="tx1">
                    <a:lumMod val="75000"/>
                  </a:schemeClr>
                </a:solidFill>
              </a:defRPr>
            </a:lvl1pPr>
          </a:lstStyle>
          <a:p>
            <a:pPr rtl="0"/>
            <a:r>
              <a:rPr lang="es-ES" noProof="0"/>
              <a:t>Haga clic para modificar el estilo de título del patrón</a:t>
            </a:r>
            <a:endParaRPr lang="es-ES" noProof="0" dirty="0"/>
          </a:p>
        </p:txBody>
      </p:sp>
      <p:sp>
        <p:nvSpPr>
          <p:cNvPr id="3" name="Marcador de posición de imagen 2" descr="Marcador de posición vacío para agregar una imagen. Haga clic en el marcador de posición y seleccione la imagen que desee agregar"/>
          <p:cNvSpPr>
            <a:spLocks noGrp="1"/>
          </p:cNvSpPr>
          <p:nvPr>
            <p:ph type="pic" idx="1"/>
          </p:nvPr>
        </p:nvSpPr>
        <p:spPr bwMode="auto">
          <a:xfrm>
            <a:off x="5180251" y="482600"/>
            <a:ext cx="6195986" cy="5689600"/>
          </a:xfrm>
          <a:ln w="19050">
            <a:solidFill>
              <a:schemeClr val="bg1"/>
            </a:solidFill>
          </a:ln>
        </p:spPr>
        <p:txBody>
          <a:bodyPr rtlCol="0">
            <a:normAutofit/>
          </a:bodyPr>
          <a:lstStyle>
            <a:lvl1pPr marL="0" indent="0">
              <a:buNone/>
              <a:defRPr sz="2800" baseline="0">
                <a:solidFill>
                  <a:schemeClr val="tx2"/>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es-ES" noProof="0"/>
              <a:t>Haga clic en el icono para agregar una imagen</a:t>
            </a:r>
            <a:endParaRPr lang="es-ES" noProof="0" dirty="0"/>
          </a:p>
        </p:txBody>
      </p:sp>
      <p:sp>
        <p:nvSpPr>
          <p:cNvPr id="4" name="Marcador de posición de texto 3"/>
          <p:cNvSpPr>
            <a:spLocks noGrp="1"/>
          </p:cNvSpPr>
          <p:nvPr>
            <p:ph type="body" sz="half" idx="2"/>
          </p:nvPr>
        </p:nvSpPr>
        <p:spPr>
          <a:xfrm>
            <a:off x="1074240" y="1828800"/>
            <a:ext cx="3293422" cy="4343400"/>
          </a:xfrm>
        </p:spPr>
        <p:txBody>
          <a:bodyPr rtlCol="0">
            <a:normAutofit/>
          </a:bodyPr>
          <a:lstStyle>
            <a:lvl1pPr marL="0" indent="0">
              <a:buNone/>
              <a:defRPr sz="20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s-ES" noProof="0"/>
              <a:t>Haga clic para modificar los estilos de texto del patrón</a:t>
            </a:r>
          </a:p>
        </p:txBody>
      </p:sp>
      <p:sp>
        <p:nvSpPr>
          <p:cNvPr id="5" name="Marcador de posición de fecha 4"/>
          <p:cNvSpPr>
            <a:spLocks noGrp="1"/>
          </p:cNvSpPr>
          <p:nvPr>
            <p:ph type="dt" sz="half" idx="10"/>
          </p:nvPr>
        </p:nvSpPr>
        <p:spPr/>
        <p:txBody>
          <a:bodyPr rtlCol="0"/>
          <a:lstStyle>
            <a:lvl1pPr>
              <a:defRPr baseline="0">
                <a:solidFill>
                  <a:schemeClr val="tx2"/>
                </a:solidFill>
              </a:defRPr>
            </a:lvl1pPr>
          </a:lstStyle>
          <a:p>
            <a:pPr rtl="0"/>
            <a:fld id="{A361280F-B7E7-4174-BE87-9E37B5A43C49}" type="datetime1">
              <a:rPr lang="es-ES" noProof="0" smtClean="0"/>
              <a:t>23/03/2023</a:t>
            </a:fld>
            <a:endParaRPr lang="es-ES" noProof="0" dirty="0"/>
          </a:p>
        </p:txBody>
      </p:sp>
      <p:sp>
        <p:nvSpPr>
          <p:cNvPr id="6" name="Marcador de posición de pie de página 5"/>
          <p:cNvSpPr>
            <a:spLocks noGrp="1"/>
          </p:cNvSpPr>
          <p:nvPr>
            <p:ph type="ftr" sz="quarter" idx="11"/>
          </p:nvPr>
        </p:nvSpPr>
        <p:spPr/>
        <p:txBody>
          <a:bodyPr rtlCol="0"/>
          <a:lstStyle>
            <a:lvl1pPr>
              <a:defRPr baseline="0">
                <a:solidFill>
                  <a:schemeClr val="tx2"/>
                </a:solidFill>
              </a:defRPr>
            </a:lvl1pPr>
          </a:lstStyle>
          <a:p>
            <a:pPr rtl="0"/>
            <a:r>
              <a:rPr lang="es-ES" noProof="0" dirty="0"/>
              <a:t>Agregar un pie de página</a:t>
            </a:r>
          </a:p>
        </p:txBody>
      </p:sp>
      <p:sp>
        <p:nvSpPr>
          <p:cNvPr id="7" name="Marcador de posición de número de diapositiva 6"/>
          <p:cNvSpPr>
            <a:spLocks noGrp="1"/>
          </p:cNvSpPr>
          <p:nvPr>
            <p:ph type="sldNum" sz="quarter" idx="12"/>
          </p:nvPr>
        </p:nvSpPr>
        <p:spPr/>
        <p:txBody>
          <a:bodyPr rtlCol="0"/>
          <a:lstStyle>
            <a:lvl1pPr>
              <a:defRPr baseline="0">
                <a:solidFill>
                  <a:schemeClr val="tx2"/>
                </a:solidFill>
              </a:defRPr>
            </a:lvl1pPr>
          </a:lstStyle>
          <a:p>
            <a:pPr rtl="0"/>
            <a:fld id="{7DC1BBB0-96F0-4077-A278-0F3FB5C104D3}" type="slidenum">
              <a:rPr lang="es-ES" noProof="0" smtClean="0"/>
              <a:pPr rtl="0"/>
              <a:t>‹Nº›</a:t>
            </a:fld>
            <a:endParaRPr lang="es-ES" noProof="0" dirty="0"/>
          </a:p>
        </p:txBody>
      </p:sp>
      <p:cxnSp>
        <p:nvCxnSpPr>
          <p:cNvPr id="10" name="Conector recto 9"/>
          <p:cNvCxnSpPr/>
          <p:nvPr/>
        </p:nvCxnSpPr>
        <p:spPr bwMode="white">
          <a:xfrm>
            <a:off x="11879867" y="0"/>
            <a:ext cx="0" cy="6858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39002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ángulo 6"/>
          <p:cNvSpPr/>
          <p:nvPr/>
        </p:nvSpPr>
        <p:spPr bwMode="gray">
          <a:xfrm>
            <a:off x="11884104" y="0"/>
            <a:ext cx="304721" cy="6858000"/>
          </a:xfrm>
          <a:prstGeom prst="rect">
            <a:avLst/>
          </a:pr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rtl="0"/>
            <a:endParaRPr lang="es-ES" noProof="0" dirty="0"/>
          </a:p>
        </p:txBody>
      </p:sp>
      <p:sp>
        <p:nvSpPr>
          <p:cNvPr id="8" name="Rectángulo 7"/>
          <p:cNvSpPr/>
          <p:nvPr/>
        </p:nvSpPr>
        <p:spPr bwMode="ltGray">
          <a:xfrm>
            <a:off x="617143" y="0"/>
            <a:ext cx="60944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rtl="0"/>
            <a:endParaRPr lang="es-ES" noProof="0" dirty="0"/>
          </a:p>
        </p:txBody>
      </p:sp>
      <p:sp>
        <p:nvSpPr>
          <p:cNvPr id="9" name="Rectángulo 8"/>
          <p:cNvSpPr/>
          <p:nvPr/>
        </p:nvSpPr>
        <p:spPr bwMode="gray">
          <a:xfrm>
            <a:off x="0" y="0"/>
            <a:ext cx="609441" cy="6858000"/>
          </a:xfrm>
          <a:prstGeom prst="rect">
            <a:avLst/>
          </a:prstGeom>
          <a:solidFill>
            <a:schemeClr val="accent1">
              <a:lumMod val="75000"/>
              <a:alpha val="87843"/>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rtl="0"/>
            <a:endParaRPr lang="es-ES" noProof="0" dirty="0"/>
          </a:p>
        </p:txBody>
      </p:sp>
      <p:sp>
        <p:nvSpPr>
          <p:cNvPr id="13" name="Rectángulo 12"/>
          <p:cNvSpPr/>
          <p:nvPr/>
        </p:nvSpPr>
        <p:spPr bwMode="black">
          <a:xfrm>
            <a:off x="617143" y="736219"/>
            <a:ext cx="609441" cy="609600"/>
          </a:xfrm>
          <a:prstGeom prst="rect">
            <a:avLst/>
          </a:prstGeom>
          <a:solidFill>
            <a:schemeClr val="accent1">
              <a:lumMod val="50000"/>
              <a:alpha val="7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cxnSp>
        <p:nvCxnSpPr>
          <p:cNvPr id="14" name="Conector recto 13"/>
          <p:cNvCxnSpPr/>
          <p:nvPr/>
        </p:nvCxnSpPr>
        <p:spPr bwMode="white">
          <a:xfrm>
            <a:off x="617143" y="736219"/>
            <a:ext cx="60944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Conector recto 14"/>
          <p:cNvCxnSpPr/>
          <p:nvPr/>
        </p:nvCxnSpPr>
        <p:spPr bwMode="white">
          <a:xfrm>
            <a:off x="617143" y="1345819"/>
            <a:ext cx="60944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Pi"/>
          <p:cNvSpPr>
            <a:spLocks/>
          </p:cNvSpPr>
          <p:nvPr/>
        </p:nvSpPr>
        <p:spPr bwMode="white">
          <a:xfrm>
            <a:off x="756095" y="898102"/>
            <a:ext cx="336023" cy="294097"/>
          </a:xfrm>
          <a:custGeom>
            <a:avLst/>
            <a:gdLst>
              <a:gd name="T0" fmla="*/ 411 w 426"/>
              <a:gd name="T1" fmla="*/ 0 h 372"/>
              <a:gd name="T2" fmla="*/ 90 w 426"/>
              <a:gd name="T3" fmla="*/ 0 h 372"/>
              <a:gd name="T4" fmla="*/ 3 w 426"/>
              <a:gd name="T5" fmla="*/ 64 h 372"/>
              <a:gd name="T6" fmla="*/ 12 w 426"/>
              <a:gd name="T7" fmla="*/ 83 h 372"/>
              <a:gd name="T8" fmla="*/ 17 w 426"/>
              <a:gd name="T9" fmla="*/ 83 h 372"/>
              <a:gd name="T10" fmla="*/ 31 w 426"/>
              <a:gd name="T11" fmla="*/ 73 h 372"/>
              <a:gd name="T12" fmla="*/ 90 w 426"/>
              <a:gd name="T13" fmla="*/ 30 h 372"/>
              <a:gd name="T14" fmla="*/ 131 w 426"/>
              <a:gd name="T15" fmla="*/ 30 h 372"/>
              <a:gd name="T16" fmla="*/ 61 w 426"/>
              <a:gd name="T17" fmla="*/ 334 h 372"/>
              <a:gd name="T18" fmla="*/ 61 w 426"/>
              <a:gd name="T19" fmla="*/ 355 h 372"/>
              <a:gd name="T20" fmla="*/ 72 w 426"/>
              <a:gd name="T21" fmla="*/ 359 h 372"/>
              <a:gd name="T22" fmla="*/ 83 w 426"/>
              <a:gd name="T23" fmla="*/ 355 h 372"/>
              <a:gd name="T24" fmla="*/ 161 w 426"/>
              <a:gd name="T25" fmla="*/ 30 h 372"/>
              <a:gd name="T26" fmla="*/ 272 w 426"/>
              <a:gd name="T27" fmla="*/ 30 h 372"/>
              <a:gd name="T28" fmla="*/ 253 w 426"/>
              <a:gd name="T29" fmla="*/ 270 h 372"/>
              <a:gd name="T30" fmla="*/ 277 w 426"/>
              <a:gd name="T31" fmla="*/ 355 h 372"/>
              <a:gd name="T32" fmla="*/ 322 w 426"/>
              <a:gd name="T33" fmla="*/ 372 h 372"/>
              <a:gd name="T34" fmla="*/ 335 w 426"/>
              <a:gd name="T35" fmla="*/ 371 h 372"/>
              <a:gd name="T36" fmla="*/ 417 w 426"/>
              <a:gd name="T37" fmla="*/ 280 h 372"/>
              <a:gd name="T38" fmla="*/ 406 w 426"/>
              <a:gd name="T39" fmla="*/ 262 h 372"/>
              <a:gd name="T40" fmla="*/ 388 w 426"/>
              <a:gd name="T41" fmla="*/ 273 h 372"/>
              <a:gd name="T42" fmla="*/ 331 w 426"/>
              <a:gd name="T43" fmla="*/ 341 h 372"/>
              <a:gd name="T44" fmla="*/ 298 w 426"/>
              <a:gd name="T45" fmla="*/ 333 h 372"/>
              <a:gd name="T46" fmla="*/ 283 w 426"/>
              <a:gd name="T47" fmla="*/ 272 h 372"/>
              <a:gd name="T48" fmla="*/ 302 w 426"/>
              <a:gd name="T49" fmla="*/ 30 h 372"/>
              <a:gd name="T50" fmla="*/ 411 w 426"/>
              <a:gd name="T51" fmla="*/ 30 h 372"/>
              <a:gd name="T52" fmla="*/ 426 w 426"/>
              <a:gd name="T53" fmla="*/ 15 h 372"/>
              <a:gd name="T54" fmla="*/ 411 w 426"/>
              <a:gd name="T55" fmla="*/ 0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6" h="372">
                <a:moveTo>
                  <a:pt x="411" y="0"/>
                </a:moveTo>
                <a:cubicBezTo>
                  <a:pt x="90" y="0"/>
                  <a:pt x="90" y="0"/>
                  <a:pt x="90" y="0"/>
                </a:cubicBezTo>
                <a:cubicBezTo>
                  <a:pt x="25" y="0"/>
                  <a:pt x="4" y="61"/>
                  <a:pt x="3" y="64"/>
                </a:cubicBezTo>
                <a:cubicBezTo>
                  <a:pt x="0" y="71"/>
                  <a:pt x="4" y="80"/>
                  <a:pt x="12" y="83"/>
                </a:cubicBezTo>
                <a:cubicBezTo>
                  <a:pt x="14" y="83"/>
                  <a:pt x="15" y="83"/>
                  <a:pt x="17" y="83"/>
                </a:cubicBezTo>
                <a:cubicBezTo>
                  <a:pt x="23" y="83"/>
                  <a:pt x="29" y="80"/>
                  <a:pt x="31" y="73"/>
                </a:cubicBezTo>
                <a:cubicBezTo>
                  <a:pt x="31" y="73"/>
                  <a:pt x="46" y="30"/>
                  <a:pt x="90" y="30"/>
                </a:cubicBezTo>
                <a:cubicBezTo>
                  <a:pt x="131" y="30"/>
                  <a:pt x="131" y="30"/>
                  <a:pt x="131" y="30"/>
                </a:cubicBezTo>
                <a:cubicBezTo>
                  <a:pt x="129" y="83"/>
                  <a:pt x="118" y="274"/>
                  <a:pt x="61" y="334"/>
                </a:cubicBezTo>
                <a:cubicBezTo>
                  <a:pt x="55" y="340"/>
                  <a:pt x="55" y="350"/>
                  <a:pt x="61" y="355"/>
                </a:cubicBezTo>
                <a:cubicBezTo>
                  <a:pt x="64" y="358"/>
                  <a:pt x="68" y="359"/>
                  <a:pt x="72" y="359"/>
                </a:cubicBezTo>
                <a:cubicBezTo>
                  <a:pt x="76" y="359"/>
                  <a:pt x="80" y="358"/>
                  <a:pt x="83" y="355"/>
                </a:cubicBezTo>
                <a:cubicBezTo>
                  <a:pt x="148" y="286"/>
                  <a:pt x="159" y="84"/>
                  <a:pt x="161" y="30"/>
                </a:cubicBezTo>
                <a:cubicBezTo>
                  <a:pt x="272" y="30"/>
                  <a:pt x="272" y="30"/>
                  <a:pt x="272" y="30"/>
                </a:cubicBezTo>
                <a:cubicBezTo>
                  <a:pt x="253" y="270"/>
                  <a:pt x="253" y="270"/>
                  <a:pt x="253" y="270"/>
                </a:cubicBezTo>
                <a:cubicBezTo>
                  <a:pt x="253" y="272"/>
                  <a:pt x="248" y="327"/>
                  <a:pt x="277" y="355"/>
                </a:cubicBezTo>
                <a:cubicBezTo>
                  <a:pt x="289" y="366"/>
                  <a:pt x="304" y="372"/>
                  <a:pt x="322" y="372"/>
                </a:cubicBezTo>
                <a:cubicBezTo>
                  <a:pt x="326" y="372"/>
                  <a:pt x="330" y="372"/>
                  <a:pt x="335" y="371"/>
                </a:cubicBezTo>
                <a:cubicBezTo>
                  <a:pt x="398" y="362"/>
                  <a:pt x="416" y="283"/>
                  <a:pt x="417" y="280"/>
                </a:cubicBezTo>
                <a:cubicBezTo>
                  <a:pt x="419" y="271"/>
                  <a:pt x="414" y="264"/>
                  <a:pt x="406" y="262"/>
                </a:cubicBezTo>
                <a:cubicBezTo>
                  <a:pt x="398" y="260"/>
                  <a:pt x="390" y="265"/>
                  <a:pt x="388" y="273"/>
                </a:cubicBezTo>
                <a:cubicBezTo>
                  <a:pt x="388" y="274"/>
                  <a:pt x="373" y="335"/>
                  <a:pt x="331" y="341"/>
                </a:cubicBezTo>
                <a:cubicBezTo>
                  <a:pt x="316" y="343"/>
                  <a:pt x="306" y="341"/>
                  <a:pt x="298" y="333"/>
                </a:cubicBezTo>
                <a:cubicBezTo>
                  <a:pt x="282" y="318"/>
                  <a:pt x="282" y="284"/>
                  <a:pt x="283" y="272"/>
                </a:cubicBezTo>
                <a:cubicBezTo>
                  <a:pt x="302" y="30"/>
                  <a:pt x="302" y="30"/>
                  <a:pt x="302" y="30"/>
                </a:cubicBezTo>
                <a:cubicBezTo>
                  <a:pt x="411" y="30"/>
                  <a:pt x="411" y="30"/>
                  <a:pt x="411" y="30"/>
                </a:cubicBezTo>
                <a:cubicBezTo>
                  <a:pt x="419" y="30"/>
                  <a:pt x="426" y="24"/>
                  <a:pt x="426" y="15"/>
                </a:cubicBezTo>
                <a:cubicBezTo>
                  <a:pt x="426" y="7"/>
                  <a:pt x="419" y="0"/>
                  <a:pt x="411" y="0"/>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es-ES" noProof="0" dirty="0"/>
          </a:p>
        </p:txBody>
      </p:sp>
      <p:cxnSp>
        <p:nvCxnSpPr>
          <p:cNvPr id="16" name="Conector recto 15"/>
          <p:cNvCxnSpPr/>
          <p:nvPr/>
        </p:nvCxnSpPr>
        <p:spPr bwMode="white">
          <a:xfrm>
            <a:off x="617143" y="0"/>
            <a:ext cx="0" cy="6858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Marcador de posición de título 1"/>
          <p:cNvSpPr>
            <a:spLocks noGrp="1"/>
          </p:cNvSpPr>
          <p:nvPr>
            <p:ph type="title"/>
          </p:nvPr>
        </p:nvSpPr>
        <p:spPr>
          <a:xfrm>
            <a:off x="1593436" y="177800"/>
            <a:ext cx="9782801" cy="1239837"/>
          </a:xfrm>
          <a:prstGeom prst="rect">
            <a:avLst/>
          </a:prstGeom>
        </p:spPr>
        <p:txBody>
          <a:bodyPr vert="horz" lIns="91440" tIns="45720" rIns="91440" bIns="45720" rtlCol="0" anchor="b">
            <a:normAutofit/>
          </a:bodyPr>
          <a:lstStyle/>
          <a:p>
            <a:pPr rtl="0"/>
            <a:r>
              <a:rPr lang="es-ES" noProof="0" dirty="0"/>
              <a:t>Haga clic para modificar el estilo de título del patrón</a:t>
            </a:r>
          </a:p>
        </p:txBody>
      </p:sp>
      <p:sp>
        <p:nvSpPr>
          <p:cNvPr id="3" name="Marcador de posición de texto 2"/>
          <p:cNvSpPr>
            <a:spLocks noGrp="1"/>
          </p:cNvSpPr>
          <p:nvPr>
            <p:ph type="body" idx="1"/>
          </p:nvPr>
        </p:nvSpPr>
        <p:spPr>
          <a:xfrm>
            <a:off x="1593436" y="1600200"/>
            <a:ext cx="9782801" cy="4572000"/>
          </a:xfrm>
          <a:prstGeom prst="rect">
            <a:avLst/>
          </a:prstGeom>
        </p:spPr>
        <p:txBody>
          <a:bodyPr vert="horz" lIns="91440" tIns="45720" rIns="91440" bIns="45720" rtlCol="0">
            <a:normAutofit/>
          </a:bodyPr>
          <a:lstStyle/>
          <a:p>
            <a:pPr lvl="0" rtl="0"/>
            <a:r>
              <a:rPr lang="es-ES" noProof="0" dirty="0"/>
              <a:t>Haga clic para modificar los estilos de texto del patrón</a:t>
            </a:r>
          </a:p>
          <a:p>
            <a:pPr lvl="1" rtl="0"/>
            <a:r>
              <a:rPr lang="es-ES" noProof="0" dirty="0"/>
              <a:t>Segundo nivel</a:t>
            </a:r>
          </a:p>
          <a:p>
            <a:pPr lvl="2" rtl="0"/>
            <a:r>
              <a:rPr lang="es-ES" noProof="0" dirty="0"/>
              <a:t>Tercer nivel</a:t>
            </a:r>
          </a:p>
          <a:p>
            <a:pPr lvl="3" rtl="0"/>
            <a:r>
              <a:rPr lang="es-ES" noProof="0" dirty="0"/>
              <a:t>Cuarto nivel</a:t>
            </a:r>
          </a:p>
          <a:p>
            <a:pPr lvl="4" rtl="0"/>
            <a:r>
              <a:rPr lang="es-ES" noProof="0" dirty="0"/>
              <a:t>Quinto nivel</a:t>
            </a:r>
          </a:p>
        </p:txBody>
      </p:sp>
      <p:sp>
        <p:nvSpPr>
          <p:cNvPr id="4" name="Marcador de posición de fecha 3"/>
          <p:cNvSpPr>
            <a:spLocks noGrp="1"/>
          </p:cNvSpPr>
          <p:nvPr>
            <p:ph type="dt" sz="half" idx="2"/>
          </p:nvPr>
        </p:nvSpPr>
        <p:spPr>
          <a:xfrm>
            <a:off x="5180250" y="6356351"/>
            <a:ext cx="1218883" cy="365125"/>
          </a:xfrm>
          <a:prstGeom prst="rect">
            <a:avLst/>
          </a:prstGeom>
        </p:spPr>
        <p:txBody>
          <a:bodyPr vert="horz" lIns="91440" tIns="45720" rIns="91440" bIns="45720" rtlCol="0" anchor="ctr"/>
          <a:lstStyle>
            <a:lvl1pPr algn="l">
              <a:defRPr sz="1200" cap="all" baseline="0">
                <a:solidFill>
                  <a:schemeClr val="tx1"/>
                </a:solidFill>
              </a:defRPr>
            </a:lvl1pPr>
          </a:lstStyle>
          <a:p>
            <a:pPr rtl="0"/>
            <a:fld id="{3FB7BB0F-7041-4735-B07A-25DB00AC6E71}" type="datetime1">
              <a:rPr lang="es-ES" noProof="0" smtClean="0"/>
              <a:t>23/03/2023</a:t>
            </a:fld>
            <a:endParaRPr lang="es-ES" noProof="0" dirty="0"/>
          </a:p>
        </p:txBody>
      </p:sp>
      <p:sp>
        <p:nvSpPr>
          <p:cNvPr id="5" name="Marcador de posición de pie de página 4"/>
          <p:cNvSpPr>
            <a:spLocks noGrp="1"/>
          </p:cNvSpPr>
          <p:nvPr>
            <p:ph type="ftr" sz="quarter" idx="3"/>
          </p:nvPr>
        </p:nvSpPr>
        <p:spPr>
          <a:xfrm>
            <a:off x="6595933" y="6356351"/>
            <a:ext cx="3974065" cy="365125"/>
          </a:xfrm>
          <a:prstGeom prst="rect">
            <a:avLst/>
          </a:prstGeom>
        </p:spPr>
        <p:txBody>
          <a:bodyPr vert="horz" lIns="91440" tIns="45720" rIns="91440" bIns="45720" rtlCol="0" anchor="ctr"/>
          <a:lstStyle>
            <a:lvl1pPr algn="ctr">
              <a:defRPr sz="1200" cap="all" baseline="0">
                <a:solidFill>
                  <a:schemeClr val="tx1"/>
                </a:solidFill>
              </a:defRPr>
            </a:lvl1pPr>
          </a:lstStyle>
          <a:p>
            <a:pPr rtl="0"/>
            <a:r>
              <a:rPr lang="es-ES" noProof="0" dirty="0"/>
              <a:t>Agregar un pie de página</a:t>
            </a:r>
          </a:p>
        </p:txBody>
      </p:sp>
      <p:sp>
        <p:nvSpPr>
          <p:cNvPr id="6" name="Marcador de posición de número de diapositiva 5"/>
          <p:cNvSpPr>
            <a:spLocks noGrp="1"/>
          </p:cNvSpPr>
          <p:nvPr>
            <p:ph type="sldNum" sz="quarter" idx="4"/>
          </p:nvPr>
        </p:nvSpPr>
        <p:spPr>
          <a:xfrm>
            <a:off x="10766796" y="6356351"/>
            <a:ext cx="609441" cy="365125"/>
          </a:xfrm>
          <a:prstGeom prst="rect">
            <a:avLst/>
          </a:prstGeom>
        </p:spPr>
        <p:txBody>
          <a:bodyPr vert="horz" lIns="91440" tIns="45720" rIns="91440" bIns="45720" rtlCol="0" anchor="ctr"/>
          <a:lstStyle>
            <a:lvl1pPr algn="r">
              <a:defRPr sz="1200" cap="all" baseline="0">
                <a:solidFill>
                  <a:schemeClr val="tx1"/>
                </a:solidFill>
              </a:defRPr>
            </a:lvl1pPr>
          </a:lstStyle>
          <a:p>
            <a:pPr rtl="0"/>
            <a:fld id="{7DC1BBB0-96F0-4077-A278-0F3FB5C104D3}" type="slidenum">
              <a:rPr lang="es-ES" noProof="0" smtClean="0"/>
              <a:pPr rtl="0"/>
              <a:t>‹Nº›</a:t>
            </a:fld>
            <a:endParaRPr lang="es-ES" noProof="0" dirty="0"/>
          </a:p>
        </p:txBody>
      </p:sp>
    </p:spTree>
    <p:extLst>
      <p:ext uri="{BB962C8B-B14F-4D97-AF65-F5344CB8AC3E}">
        <p14:creationId xmlns:p14="http://schemas.microsoft.com/office/powerpoint/2010/main" val="20543223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p:titleStyle>
    <p:bodyStyle>
      <a:lvl1pPr marL="246888" indent="-246888" algn="l" defTabSz="914400" rtl="0" eaLnBrk="1" latinLnBrk="0" hangingPunct="1">
        <a:lnSpc>
          <a:spcPct val="90000"/>
        </a:lnSpc>
        <a:spcBef>
          <a:spcPts val="1400"/>
        </a:spcBef>
        <a:buFont typeface="Euphemia" pitchFamily="34" charset="0"/>
        <a:buChar char="›"/>
        <a:defRPr sz="2800" kern="1200">
          <a:solidFill>
            <a:schemeClr val="tx1"/>
          </a:solidFill>
          <a:latin typeface="+mn-lt"/>
          <a:ea typeface="+mn-ea"/>
          <a:cs typeface="+mn-cs"/>
        </a:defRPr>
      </a:lvl1pPr>
      <a:lvl2pPr marL="612648" indent="-246888" algn="l" defTabSz="914400" rtl="0" eaLnBrk="1" latinLnBrk="0" hangingPunct="1">
        <a:lnSpc>
          <a:spcPct val="90000"/>
        </a:lnSpc>
        <a:spcBef>
          <a:spcPts val="600"/>
        </a:spcBef>
        <a:buFont typeface="Euphemia" pitchFamily="34" charset="0"/>
        <a:buChar char="–"/>
        <a:defRPr sz="2400" kern="1200">
          <a:solidFill>
            <a:schemeClr val="tx1"/>
          </a:solidFill>
          <a:latin typeface="+mn-lt"/>
          <a:ea typeface="+mn-ea"/>
          <a:cs typeface="+mn-cs"/>
        </a:defRPr>
      </a:lvl2pPr>
      <a:lvl3pPr marL="978408" indent="-246888" algn="l" defTabSz="914400" rtl="0" eaLnBrk="1" latinLnBrk="0" hangingPunct="1">
        <a:lnSpc>
          <a:spcPct val="90000"/>
        </a:lnSpc>
        <a:spcBef>
          <a:spcPts val="600"/>
        </a:spcBef>
        <a:buFont typeface="Euphemia" pitchFamily="34" charset="0"/>
        <a:buChar char="›"/>
        <a:defRPr sz="2000" kern="1200">
          <a:solidFill>
            <a:schemeClr val="tx1"/>
          </a:solidFill>
          <a:latin typeface="+mn-lt"/>
          <a:ea typeface="+mn-ea"/>
          <a:cs typeface="+mn-cs"/>
        </a:defRPr>
      </a:lvl3pPr>
      <a:lvl4pPr marL="1344168" indent="-2468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170992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5pPr>
      <a:lvl6pPr marL="207568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6pPr>
      <a:lvl7pPr marL="244144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7pPr>
      <a:lvl8pPr marL="280720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8pPr>
      <a:lvl9pPr marL="317296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39"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20.png"/><Relationship Id="rId7"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4.jpeg"/><Relationship Id="rId5" Type="http://schemas.openxmlformats.org/officeDocument/2006/relationships/image" Target="../media/image3.png"/><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8" Type="http://schemas.openxmlformats.org/officeDocument/2006/relationships/image" Target="../media/image4.jpeg"/><Relationship Id="rId3" Type="http://schemas.openxmlformats.org/officeDocument/2006/relationships/image" Target="../media/image24.png"/><Relationship Id="rId7"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10" Type="http://schemas.openxmlformats.org/officeDocument/2006/relationships/image" Target="../media/image29.png"/><Relationship Id="rId4" Type="http://schemas.openxmlformats.org/officeDocument/2006/relationships/image" Target="../media/image25.png"/><Relationship Id="rId9" Type="http://schemas.openxmlformats.org/officeDocument/2006/relationships/image" Target="../media/image28.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2.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png"/><Relationship Id="rId4" Type="http://schemas.openxmlformats.org/officeDocument/2006/relationships/image" Target="../media/image4.jpeg"/></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4.jpeg"/><Relationship Id="rId4" Type="http://schemas.openxmlformats.org/officeDocument/2006/relationships/image" Target="../media/image34.png"/></Relationships>
</file>

<file path=ppt/slides/_rels/slide1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4.jpeg"/><Relationship Id="rId4" Type="http://schemas.openxmlformats.org/officeDocument/2006/relationships/image" Target="../media/image36.png"/></Relationships>
</file>

<file path=ppt/slides/_rels/slide1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4.jpeg"/><Relationship Id="rId4" Type="http://schemas.openxmlformats.org/officeDocument/2006/relationships/image" Target="../media/image38.png"/></Relationships>
</file>

<file path=ppt/slides/_rels/slide1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1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4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2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2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53.png"/></Relationships>
</file>

<file path=ppt/slides/_rels/slide2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55.png"/></Relationships>
</file>

<file path=ppt/slides/_rels/slide25.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60.jpe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2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27.xml.rels><?xml version="1.0" encoding="UTF-8" standalone="yes"?>
<Relationships xmlns="http://schemas.openxmlformats.org/package/2006/relationships"><Relationship Id="rId3" Type="http://schemas.openxmlformats.org/officeDocument/2006/relationships/image" Target="../media/image64.png"/><Relationship Id="rId7" Type="http://schemas.openxmlformats.org/officeDocument/2006/relationships/image" Target="../media/image49.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4.jpeg"/><Relationship Id="rId4" Type="http://schemas.openxmlformats.org/officeDocument/2006/relationships/image" Target="../media/image65.png"/></Relationships>
</file>

<file path=ppt/slides/_rels/slide2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image" Target="../media/image49.png"/><Relationship Id="rId4" Type="http://schemas.openxmlformats.org/officeDocument/2006/relationships/image" Target="../media/image3.png"/></Relationships>
</file>

<file path=ppt/slides/_rels/slide29.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67.png"/><Relationship Id="rId7" Type="http://schemas.openxmlformats.org/officeDocument/2006/relationships/image" Target="../media/image49.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4.jpeg"/><Relationship Id="rId4" Type="http://schemas.openxmlformats.org/officeDocument/2006/relationships/image" Target="../media/image68.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70.png"/><Relationship Id="rId7" Type="http://schemas.openxmlformats.org/officeDocument/2006/relationships/image" Target="../media/image49.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4.jpeg"/><Relationship Id="rId4" Type="http://schemas.openxmlformats.org/officeDocument/2006/relationships/image" Target="../media/image71.png"/></Relationships>
</file>

<file path=ppt/slides/_rels/slide31.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73.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72.jpeg"/><Relationship Id="rId5" Type="http://schemas.openxmlformats.org/officeDocument/2006/relationships/image" Target="../media/image69.png"/><Relationship Id="rId4" Type="http://schemas.openxmlformats.org/officeDocument/2006/relationships/image" Target="../media/image68.png"/></Relationships>
</file>

<file path=ppt/slides/_rels/slide32.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74.png"/><Relationship Id="rId7" Type="http://schemas.openxmlformats.org/officeDocument/2006/relationships/image" Target="../media/image3.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4.jpeg"/><Relationship Id="rId5" Type="http://schemas.openxmlformats.org/officeDocument/2006/relationships/image" Target="../media/image75.png"/><Relationship Id="rId4" Type="http://schemas.openxmlformats.org/officeDocument/2006/relationships/image" Target="../media/image49.png"/><Relationship Id="rId9" Type="http://schemas.openxmlformats.org/officeDocument/2006/relationships/image" Target="../media/image77.png"/></Relationships>
</file>

<file path=ppt/slides/_rels/slide3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3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s>
</file>

<file path=ppt/slides/_rels/slide3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82.png"/></Relationships>
</file>

<file path=ppt/slides/_rels/slide3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83.png"/><Relationship Id="rId4" Type="http://schemas.openxmlformats.org/officeDocument/2006/relationships/image" Target="../media/image49.png"/></Relationships>
</file>

<file path=ppt/slides/_rels/slide37.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86.png"/></Relationships>
</file>

<file path=ppt/slides/_rels/slide39.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89.png"/></Relationships>
</file>

<file path=ppt/slides/_rels/slide4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43.xml.rels><?xml version="1.0" encoding="UTF-8" standalone="yes"?>
<Relationships xmlns="http://schemas.openxmlformats.org/package/2006/relationships"><Relationship Id="rId8" Type="http://schemas.openxmlformats.org/officeDocument/2006/relationships/image" Target="../media/image94.png"/><Relationship Id="rId3" Type="http://schemas.openxmlformats.org/officeDocument/2006/relationships/image" Target="../media/image91.png"/><Relationship Id="rId7" Type="http://schemas.openxmlformats.org/officeDocument/2006/relationships/image" Target="../media/image93.pn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92.png"/><Relationship Id="rId5" Type="http://schemas.openxmlformats.org/officeDocument/2006/relationships/image" Target="../media/image3.png"/><Relationship Id="rId4" Type="http://schemas.openxmlformats.org/officeDocument/2006/relationships/image" Target="../media/image4.jpeg"/><Relationship Id="rId9" Type="http://schemas.openxmlformats.org/officeDocument/2006/relationships/image" Target="../media/image95.png"/></Relationships>
</file>

<file path=ppt/slides/_rels/slide44.xml.rels><?xml version="1.0" encoding="UTF-8" standalone="yes"?>
<Relationships xmlns="http://schemas.openxmlformats.org/package/2006/relationships"><Relationship Id="rId3" Type="http://schemas.openxmlformats.org/officeDocument/2006/relationships/image" Target="../media/image96.png"/><Relationship Id="rId7" Type="http://schemas.openxmlformats.org/officeDocument/2006/relationships/image" Target="../media/image99.pn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98.png"/><Relationship Id="rId5" Type="http://schemas.openxmlformats.org/officeDocument/2006/relationships/image" Target="../media/image49.png"/><Relationship Id="rId4" Type="http://schemas.openxmlformats.org/officeDocument/2006/relationships/image" Target="../media/image97.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48.xml"/><Relationship Id="rId1" Type="http://schemas.openxmlformats.org/officeDocument/2006/relationships/slideLayout" Target="../slideLayouts/slideLayout2.xml"/><Relationship Id="rId5" Type="http://schemas.openxmlformats.org/officeDocument/2006/relationships/image" Target="../media/image102.png"/><Relationship Id="rId4" Type="http://schemas.openxmlformats.org/officeDocument/2006/relationships/image" Target="../media/image101.png"/></Relationships>
</file>

<file path=ppt/slides/_rels/slide49.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49.xml"/><Relationship Id="rId1" Type="http://schemas.openxmlformats.org/officeDocument/2006/relationships/slideLayout" Target="../slideLayouts/slideLayout2.xml"/><Relationship Id="rId5" Type="http://schemas.openxmlformats.org/officeDocument/2006/relationships/image" Target="../media/image104.png"/><Relationship Id="rId4" Type="http://schemas.openxmlformats.org/officeDocument/2006/relationships/image" Target="../media/image103.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50.xml"/><Relationship Id="rId1" Type="http://schemas.openxmlformats.org/officeDocument/2006/relationships/slideLayout" Target="../slideLayouts/slideLayout2.xml"/><Relationship Id="rId5" Type="http://schemas.openxmlformats.org/officeDocument/2006/relationships/image" Target="../media/image107.png"/><Relationship Id="rId4" Type="http://schemas.openxmlformats.org/officeDocument/2006/relationships/image" Target="../media/image106.png"/></Relationships>
</file>

<file path=ppt/slides/_rels/slide51.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51.xml"/><Relationship Id="rId1" Type="http://schemas.openxmlformats.org/officeDocument/2006/relationships/slideLayout" Target="../slideLayouts/slideLayout2.xml"/><Relationship Id="rId5" Type="http://schemas.openxmlformats.org/officeDocument/2006/relationships/image" Target="../media/image108.png"/><Relationship Id="rId4" Type="http://schemas.openxmlformats.org/officeDocument/2006/relationships/image" Target="../media/image105.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3.xml"/><Relationship Id="rId1" Type="http://schemas.openxmlformats.org/officeDocument/2006/relationships/slideLayout" Target="../slideLayouts/slideLayout2.xml"/><Relationship Id="rId5" Type="http://schemas.openxmlformats.org/officeDocument/2006/relationships/image" Target="../media/image110.jpeg"/><Relationship Id="rId4" Type="http://schemas.openxmlformats.org/officeDocument/2006/relationships/image" Target="../media/image109.jpeg"/></Relationships>
</file>

<file path=ppt/slides/_rels/slide54.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5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112.png"/></Relationships>
</file>

<file path=ppt/slides/_rels/slide5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112.png"/></Relationships>
</file>

<file path=ppt/slides/_rels/slide5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113.png"/></Relationships>
</file>

<file path=ppt/slides/_rels/slide58.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image" Target="../media/image116.png"/></Relationships>
</file>

<file path=ppt/slides/_rels/slide6.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4.jpeg"/><Relationship Id="rId5" Type="http://schemas.openxmlformats.org/officeDocument/2006/relationships/image" Target="../media/image3.png"/><Relationship Id="rId4" Type="http://schemas.openxmlformats.org/officeDocument/2006/relationships/image" Target="../media/image2.png"/></Relationships>
</file>

<file path=ppt/slides/_rels/slide60.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60.xml"/><Relationship Id="rId1" Type="http://schemas.openxmlformats.org/officeDocument/2006/relationships/slideLayout" Target="../slideLayouts/slideLayout2.xml"/><Relationship Id="rId5" Type="http://schemas.openxmlformats.org/officeDocument/2006/relationships/image" Target="../media/image119.png"/><Relationship Id="rId4" Type="http://schemas.openxmlformats.org/officeDocument/2006/relationships/image" Target="../media/image118.jpeg"/></Relationships>
</file>

<file path=ppt/slides/_rels/slide61.xml.rels><?xml version="1.0" encoding="UTF-8" standalone="yes"?>
<Relationships xmlns="http://schemas.openxmlformats.org/package/2006/relationships"><Relationship Id="rId3" Type="http://schemas.openxmlformats.org/officeDocument/2006/relationships/image" Target="../media/image120.jpe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121.jpeg"/></Relationships>
</file>

<file path=ppt/slides/_rels/slide62.xml.rels><?xml version="1.0" encoding="UTF-8" standalone="yes"?>
<Relationships xmlns="http://schemas.openxmlformats.org/package/2006/relationships"><Relationship Id="rId3" Type="http://schemas.openxmlformats.org/officeDocument/2006/relationships/image" Target="../media/image122.png"/><Relationship Id="rId7" Type="http://schemas.openxmlformats.org/officeDocument/2006/relationships/image" Target="../media/image4.jpeg"/><Relationship Id="rId2" Type="http://schemas.openxmlformats.org/officeDocument/2006/relationships/notesSlide" Target="../notesSlides/notesSlide62.xml"/><Relationship Id="rId1" Type="http://schemas.openxmlformats.org/officeDocument/2006/relationships/slideLayout" Target="../slideLayouts/slideLayout2.xml"/><Relationship Id="rId6" Type="http://schemas.openxmlformats.org/officeDocument/2006/relationships/image" Target="../media/image124.png"/><Relationship Id="rId5" Type="http://schemas.openxmlformats.org/officeDocument/2006/relationships/image" Target="../media/image123.png"/><Relationship Id="rId4" Type="http://schemas.openxmlformats.org/officeDocument/2006/relationships/image" Target="../media/image3.png"/></Relationships>
</file>

<file path=ppt/slides/_rels/slide6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3.xml"/><Relationship Id="rId1" Type="http://schemas.openxmlformats.org/officeDocument/2006/relationships/slideLayout" Target="../slideLayouts/slideLayout2.xml"/><Relationship Id="rId6" Type="http://schemas.openxmlformats.org/officeDocument/2006/relationships/image" Target="../media/image126.png"/><Relationship Id="rId5" Type="http://schemas.openxmlformats.org/officeDocument/2006/relationships/image" Target="../media/image4.jpeg"/><Relationship Id="rId4" Type="http://schemas.openxmlformats.org/officeDocument/2006/relationships/image" Target="../media/image125.png"/></Relationships>
</file>

<file path=ppt/slides/_rels/slide64.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64.xml"/><Relationship Id="rId1" Type="http://schemas.openxmlformats.org/officeDocument/2006/relationships/slideLayout" Target="../slideLayouts/slideLayout2.xml"/><Relationship Id="rId6" Type="http://schemas.openxmlformats.org/officeDocument/2006/relationships/image" Target="../media/image130.png"/><Relationship Id="rId5" Type="http://schemas.openxmlformats.org/officeDocument/2006/relationships/image" Target="../media/image129.png"/><Relationship Id="rId4" Type="http://schemas.openxmlformats.org/officeDocument/2006/relationships/image" Target="../media/image128.png"/></Relationships>
</file>

<file path=ppt/slides/_rels/slide65.xml.rels><?xml version="1.0" encoding="UTF-8" standalone="yes"?>
<Relationships xmlns="http://schemas.openxmlformats.org/package/2006/relationships"><Relationship Id="rId3" Type="http://schemas.openxmlformats.org/officeDocument/2006/relationships/image" Target="../media/image131.png"/><Relationship Id="rId7" Type="http://schemas.openxmlformats.org/officeDocument/2006/relationships/image" Target="../media/image135.png"/><Relationship Id="rId2" Type="http://schemas.openxmlformats.org/officeDocument/2006/relationships/notesSlide" Target="../notesSlides/notesSlide65.xml"/><Relationship Id="rId1" Type="http://schemas.openxmlformats.org/officeDocument/2006/relationships/slideLayout" Target="../slideLayouts/slideLayout2.xml"/><Relationship Id="rId6" Type="http://schemas.openxmlformats.org/officeDocument/2006/relationships/image" Target="../media/image134.png"/><Relationship Id="rId5" Type="http://schemas.openxmlformats.org/officeDocument/2006/relationships/image" Target="../media/image133.png"/><Relationship Id="rId4" Type="http://schemas.openxmlformats.org/officeDocument/2006/relationships/image" Target="../media/image132.png"/></Relationships>
</file>

<file path=ppt/slides/_rels/slide66.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66.xml"/><Relationship Id="rId1" Type="http://schemas.openxmlformats.org/officeDocument/2006/relationships/slideLayout" Target="../slideLayouts/slideLayout2.xml"/><Relationship Id="rId5" Type="http://schemas.openxmlformats.org/officeDocument/2006/relationships/image" Target="../media/image137.png"/><Relationship Id="rId4" Type="http://schemas.openxmlformats.org/officeDocument/2006/relationships/image" Target="../media/image49.png"/></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68.xml"/><Relationship Id="rId1" Type="http://schemas.openxmlformats.org/officeDocument/2006/relationships/slideLayout" Target="../slideLayouts/slideLayout2.xml"/><Relationship Id="rId6" Type="http://schemas.openxmlformats.org/officeDocument/2006/relationships/image" Target="../media/image140.png"/><Relationship Id="rId5" Type="http://schemas.openxmlformats.org/officeDocument/2006/relationships/image" Target="../media/image139.png"/><Relationship Id="rId4" Type="http://schemas.openxmlformats.org/officeDocument/2006/relationships/image" Target="../media/image49.png"/></Relationships>
</file>

<file path=ppt/slides/_rels/slide6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69.xml"/><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7.png"/><Relationship Id="rId7" Type="http://schemas.openxmlformats.org/officeDocument/2006/relationships/image" Target="../media/image4.jpe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9.png"/><Relationship Id="rId4" Type="http://schemas.openxmlformats.org/officeDocument/2006/relationships/image" Target="../media/image8.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141.jpeg"/><Relationship Id="rId2" Type="http://schemas.openxmlformats.org/officeDocument/2006/relationships/notesSlide" Target="../notesSlides/notesSlide71.xml"/><Relationship Id="rId1" Type="http://schemas.openxmlformats.org/officeDocument/2006/relationships/slideLayout" Target="../slideLayouts/slideLayout2.xml"/><Relationship Id="rId4" Type="http://schemas.openxmlformats.org/officeDocument/2006/relationships/image" Target="../media/image142.jpeg"/></Relationships>
</file>

<file path=ppt/slides/_rels/slide72.xml.rels><?xml version="1.0" encoding="UTF-8" standalone="yes"?>
<Relationships xmlns="http://schemas.openxmlformats.org/package/2006/relationships"><Relationship Id="rId3" Type="http://schemas.openxmlformats.org/officeDocument/2006/relationships/image" Target="../media/image143.jpe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44.jpe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74.xml"/><Relationship Id="rId1" Type="http://schemas.openxmlformats.org/officeDocument/2006/relationships/slideLayout" Target="../slideLayouts/slideLayout2.xml"/><Relationship Id="rId5" Type="http://schemas.openxmlformats.org/officeDocument/2006/relationships/image" Target="../media/image147.png"/><Relationship Id="rId4" Type="http://schemas.openxmlformats.org/officeDocument/2006/relationships/image" Target="../media/image146.png"/></Relationships>
</file>

<file path=ppt/slides/_rels/slide75.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75.xml"/><Relationship Id="rId1" Type="http://schemas.openxmlformats.org/officeDocument/2006/relationships/slideLayout" Target="../slideLayouts/slideLayout2.xml"/><Relationship Id="rId5" Type="http://schemas.openxmlformats.org/officeDocument/2006/relationships/image" Target="../media/image150.png"/><Relationship Id="rId4" Type="http://schemas.openxmlformats.org/officeDocument/2006/relationships/image" Target="../media/image149.png"/></Relationships>
</file>

<file path=ppt/slides/_rels/slide76.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76.xml"/><Relationship Id="rId1" Type="http://schemas.openxmlformats.org/officeDocument/2006/relationships/slideLayout" Target="../slideLayouts/slideLayout2.xml"/><Relationship Id="rId4" Type="http://schemas.openxmlformats.org/officeDocument/2006/relationships/image" Target="../media/image152.png"/></Relationships>
</file>

<file path=ppt/slides/_rels/slide77.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77.xml"/><Relationship Id="rId1" Type="http://schemas.openxmlformats.org/officeDocument/2006/relationships/slideLayout" Target="../slideLayouts/slideLayout2.xml"/><Relationship Id="rId4" Type="http://schemas.openxmlformats.org/officeDocument/2006/relationships/image" Target="../media/image154.jpeg"/></Relationships>
</file>

<file path=ppt/slides/_rels/slide78.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79.xml"/><Relationship Id="rId1" Type="http://schemas.openxmlformats.org/officeDocument/2006/relationships/slideLayout" Target="../slideLayouts/slideLayout2.xml"/><Relationship Id="rId4" Type="http://schemas.openxmlformats.org/officeDocument/2006/relationships/image" Target="../media/image157.png"/></Relationships>
</file>

<file path=ppt/slides/_rels/slide8.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4.jpeg"/><Relationship Id="rId7"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3.png"/><Relationship Id="rId4" Type="http://schemas.openxmlformats.org/officeDocument/2006/relationships/image" Target="../media/image11.png"/></Relationships>
</file>

<file path=ppt/slides/_rels/slide80.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83.xml"/><Relationship Id="rId1" Type="http://schemas.openxmlformats.org/officeDocument/2006/relationships/slideLayout" Target="../slideLayouts/slideLayout8.xml"/></Relationships>
</file>

<file path=ppt/slides/_rels/slide8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86.xml"/><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5.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5.png"/><Relationship Id="rId7"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4.jpeg"/><Relationship Id="rId4" Type="http://schemas.openxmlformats.org/officeDocument/2006/relationships/image" Target="../media/image3.png"/><Relationship Id="rId9" Type="http://schemas.openxmlformats.org/officeDocument/2006/relationships/image" Target="../media/image19.pn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8.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rtlCol="0"/>
          <a:lstStyle/>
          <a:p>
            <a:pPr rtl="0"/>
            <a:r>
              <a:rPr lang="es-ES" b="1" dirty="0">
                <a:solidFill>
                  <a:srgbClr val="7030A0"/>
                </a:solidFill>
                <a:effectLst>
                  <a:outerShdw blurRad="38100" dist="38100" dir="2700000" algn="tl">
                    <a:srgbClr val="000000">
                      <a:alpha val="43137"/>
                    </a:srgbClr>
                  </a:outerShdw>
                </a:effectLst>
              </a:rPr>
              <a:t>BUENAS PRACTICAS</a:t>
            </a:r>
          </a:p>
        </p:txBody>
      </p:sp>
      <p:sp>
        <p:nvSpPr>
          <p:cNvPr id="3" name="Subtítulo 2"/>
          <p:cNvSpPr>
            <a:spLocks noGrp="1"/>
          </p:cNvSpPr>
          <p:nvPr>
            <p:ph type="subTitle" idx="1"/>
          </p:nvPr>
        </p:nvSpPr>
        <p:spPr/>
        <p:txBody>
          <a:bodyPr rtlCol="0"/>
          <a:lstStyle/>
          <a:p>
            <a:pPr rtl="0"/>
            <a:r>
              <a:rPr lang="es-ES" i="1" dirty="0">
                <a:solidFill>
                  <a:schemeClr val="accent6">
                    <a:lumMod val="50000"/>
                  </a:schemeClr>
                </a:solidFill>
                <a:effectLst>
                  <a:outerShdw blurRad="38100" dist="38100" dir="2700000" algn="tl">
                    <a:srgbClr val="000000">
                      <a:alpha val="43137"/>
                    </a:srgbClr>
                  </a:outerShdw>
                </a:effectLst>
              </a:rPr>
              <a:t>Programación Orientada a Objetos</a:t>
            </a:r>
          </a:p>
        </p:txBody>
      </p:sp>
    </p:spTree>
    <p:extLst>
      <p:ext uri="{BB962C8B-B14F-4D97-AF65-F5344CB8AC3E}">
        <p14:creationId xmlns:p14="http://schemas.microsoft.com/office/powerpoint/2010/main" val="506761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8D2D6617-46E2-4BB5-A527-766D31BC6FE3}"/>
              </a:ext>
            </a:extLst>
          </p:cNvPr>
          <p:cNvSpPr>
            <a:spLocks noGrp="1"/>
          </p:cNvSpPr>
          <p:nvPr>
            <p:ph type="sldNum" sz="quarter" idx="12"/>
          </p:nvPr>
        </p:nvSpPr>
        <p:spPr>
          <a:xfrm>
            <a:off x="10766796" y="6448251"/>
            <a:ext cx="609441" cy="365125"/>
          </a:xfrm>
        </p:spPr>
        <p:txBody>
          <a:bodyPr/>
          <a:lstStyle/>
          <a:p>
            <a:pPr rtl="0"/>
            <a:fld id="{7DC1BBB0-96F0-4077-A278-0F3FB5C104D3}" type="slidenum">
              <a:rPr lang="es-ES" noProof="0" smtClean="0"/>
              <a:t>10</a:t>
            </a:fld>
            <a:endParaRPr lang="es-ES" noProof="0" dirty="0"/>
          </a:p>
        </p:txBody>
      </p:sp>
      <p:sp>
        <p:nvSpPr>
          <p:cNvPr id="2" name="CuadroTexto 1">
            <a:extLst>
              <a:ext uri="{FF2B5EF4-FFF2-40B4-BE49-F238E27FC236}">
                <a16:creationId xmlns:a16="http://schemas.microsoft.com/office/drawing/2014/main" id="{385B9208-6506-683A-1092-ECA25746D5E8}"/>
              </a:ext>
            </a:extLst>
          </p:cNvPr>
          <p:cNvSpPr txBox="1"/>
          <p:nvPr/>
        </p:nvSpPr>
        <p:spPr>
          <a:xfrm rot="16200000">
            <a:off x="-790009" y="3400442"/>
            <a:ext cx="2237472"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CÓDIGO LIMPIO</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5" name="CuadroTexto 4">
            <a:extLst>
              <a:ext uri="{FF2B5EF4-FFF2-40B4-BE49-F238E27FC236}">
                <a16:creationId xmlns:a16="http://schemas.microsoft.com/office/drawing/2014/main" id="{D9987EA6-DE13-79C2-4CDF-73C346DC30B0}"/>
              </a:ext>
            </a:extLst>
          </p:cNvPr>
          <p:cNvSpPr txBox="1"/>
          <p:nvPr/>
        </p:nvSpPr>
        <p:spPr>
          <a:xfrm rot="16200000">
            <a:off x="-913461" y="3430159"/>
            <a:ext cx="3593228"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NOMBRES SIGNIFICATIVOS</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16" name="CuadroTexto 15">
            <a:extLst>
              <a:ext uri="{FF2B5EF4-FFF2-40B4-BE49-F238E27FC236}">
                <a16:creationId xmlns:a16="http://schemas.microsoft.com/office/drawing/2014/main" id="{DA4A90CC-1603-4B10-96D1-1D13F1E07AF2}"/>
              </a:ext>
            </a:extLst>
          </p:cNvPr>
          <p:cNvSpPr txBox="1"/>
          <p:nvPr/>
        </p:nvSpPr>
        <p:spPr>
          <a:xfrm>
            <a:off x="1341884" y="116632"/>
            <a:ext cx="7632848" cy="369332"/>
          </a:xfrm>
          <a:prstGeom prst="rect">
            <a:avLst/>
          </a:prstGeom>
          <a:noFill/>
        </p:spPr>
        <p:txBody>
          <a:bodyPr wrap="square" rtlCol="0">
            <a:spAutoFit/>
          </a:bodyPr>
          <a:lstStyle/>
          <a:p>
            <a:pPr marL="285750" indent="-285750" algn="just">
              <a:buFont typeface="Arial" panose="020B0604020202020204" pitchFamily="34" charset="0"/>
              <a:buChar char="•"/>
            </a:pPr>
            <a:r>
              <a:rPr lang="es-ES" b="1"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NOMBRES CLAROS</a:t>
            </a:r>
            <a:r>
              <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 Clases =&gt; Sustantivo</a:t>
            </a:r>
          </a:p>
        </p:txBody>
      </p:sp>
      <p:pic>
        <p:nvPicPr>
          <p:cNvPr id="12" name="Imagen 11">
            <a:extLst>
              <a:ext uri="{FF2B5EF4-FFF2-40B4-BE49-F238E27FC236}">
                <a16:creationId xmlns:a16="http://schemas.microsoft.com/office/drawing/2014/main" id="{53B96E8D-BC91-4F85-8C3C-3F988D284277}"/>
              </a:ext>
            </a:extLst>
          </p:cNvPr>
          <p:cNvPicPr>
            <a:picLocks noChangeAspect="1"/>
          </p:cNvPicPr>
          <p:nvPr/>
        </p:nvPicPr>
        <p:blipFill>
          <a:blip r:embed="rId3"/>
          <a:stretch>
            <a:fillRect/>
          </a:stretch>
        </p:blipFill>
        <p:spPr>
          <a:xfrm>
            <a:off x="1877330" y="620462"/>
            <a:ext cx="2485714" cy="2257143"/>
          </a:xfrm>
          <a:prstGeom prst="rect">
            <a:avLst/>
          </a:prstGeom>
        </p:spPr>
      </p:pic>
      <p:pic>
        <p:nvPicPr>
          <p:cNvPr id="13" name="Imagen 12">
            <a:extLst>
              <a:ext uri="{FF2B5EF4-FFF2-40B4-BE49-F238E27FC236}">
                <a16:creationId xmlns:a16="http://schemas.microsoft.com/office/drawing/2014/main" id="{1091F5CF-E124-4064-9E30-7F1CDD99E915}"/>
              </a:ext>
            </a:extLst>
          </p:cNvPr>
          <p:cNvPicPr>
            <a:picLocks noChangeAspect="1"/>
          </p:cNvPicPr>
          <p:nvPr/>
        </p:nvPicPr>
        <p:blipFill>
          <a:blip r:embed="rId4"/>
          <a:stretch>
            <a:fillRect/>
          </a:stretch>
        </p:blipFill>
        <p:spPr>
          <a:xfrm>
            <a:off x="7966620" y="620688"/>
            <a:ext cx="1742857" cy="2228571"/>
          </a:xfrm>
          <a:prstGeom prst="rect">
            <a:avLst/>
          </a:prstGeom>
        </p:spPr>
      </p:pic>
      <p:pic>
        <p:nvPicPr>
          <p:cNvPr id="20" name="Picture 2" descr="Logo de correcto diseño editable">
            <a:extLst>
              <a:ext uri="{FF2B5EF4-FFF2-40B4-BE49-F238E27FC236}">
                <a16:creationId xmlns:a16="http://schemas.microsoft.com/office/drawing/2014/main" id="{D655404F-9250-496F-980B-F1E6117B80E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50138" y="2526599"/>
            <a:ext cx="576064" cy="576064"/>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6" descr="223,428 imágenes de Incorrecto - Imágenes, fotos y vectores de stock |  Shutterstock">
            <a:extLst>
              <a:ext uri="{FF2B5EF4-FFF2-40B4-BE49-F238E27FC236}">
                <a16:creationId xmlns:a16="http://schemas.microsoft.com/office/drawing/2014/main" id="{EF8C96B8-6C01-4CE3-9895-B672F8BBA6EC}"/>
              </a:ext>
            </a:extLst>
          </p:cNvPr>
          <p:cNvPicPr>
            <a:picLocks noChangeAspect="1" noChangeArrowheads="1"/>
          </p:cNvPicPr>
          <p:nvPr/>
        </p:nvPicPr>
        <p:blipFill rotWithShape="1">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l="54601" t="56930" r="10508" b="13056"/>
          <a:stretch/>
        </p:blipFill>
        <p:spPr bwMode="auto">
          <a:xfrm>
            <a:off x="3533514" y="2583752"/>
            <a:ext cx="634419" cy="587706"/>
          </a:xfrm>
          <a:prstGeom prst="rect">
            <a:avLst/>
          </a:prstGeom>
          <a:noFill/>
          <a:extLst>
            <a:ext uri="{909E8E84-426E-40DD-AFC4-6F175D3DCCD1}">
              <a14:hiddenFill xmlns:a14="http://schemas.microsoft.com/office/drawing/2010/main">
                <a:solidFill>
                  <a:srgbClr val="FFFFFF"/>
                </a:solidFill>
              </a14:hiddenFill>
            </a:ext>
          </a:extLst>
        </p:spPr>
      </p:pic>
      <p:sp>
        <p:nvSpPr>
          <p:cNvPr id="22" name="Flecha: a la derecha 21">
            <a:extLst>
              <a:ext uri="{FF2B5EF4-FFF2-40B4-BE49-F238E27FC236}">
                <a16:creationId xmlns:a16="http://schemas.microsoft.com/office/drawing/2014/main" id="{C8B45F29-7802-4E76-898D-768F7216B940}"/>
              </a:ext>
            </a:extLst>
          </p:cNvPr>
          <p:cNvSpPr/>
          <p:nvPr/>
        </p:nvSpPr>
        <p:spPr>
          <a:xfrm>
            <a:off x="5621746" y="1354829"/>
            <a:ext cx="874431" cy="2763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23" name="CuadroTexto 22">
            <a:extLst>
              <a:ext uri="{FF2B5EF4-FFF2-40B4-BE49-F238E27FC236}">
                <a16:creationId xmlns:a16="http://schemas.microsoft.com/office/drawing/2014/main" id="{A89E371A-D60F-4031-AE26-121B1B427922}"/>
              </a:ext>
            </a:extLst>
          </p:cNvPr>
          <p:cNvSpPr txBox="1"/>
          <p:nvPr/>
        </p:nvSpPr>
        <p:spPr>
          <a:xfrm>
            <a:off x="1341883" y="3348792"/>
            <a:ext cx="8064897" cy="369332"/>
          </a:xfrm>
          <a:prstGeom prst="rect">
            <a:avLst/>
          </a:prstGeom>
          <a:noFill/>
        </p:spPr>
        <p:txBody>
          <a:bodyPr wrap="square" rtlCol="0">
            <a:spAutoFit/>
          </a:bodyPr>
          <a:lstStyle/>
          <a:p>
            <a:pPr marL="285750" indent="-285750" algn="just">
              <a:buFont typeface="Arial" panose="020B0604020202020204" pitchFamily="34" charset="0"/>
              <a:buChar char="•"/>
            </a:pPr>
            <a:r>
              <a:rPr lang="es-ES" b="1"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NOMBRES CLAROS</a:t>
            </a:r>
            <a:r>
              <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 Funciones / Métodos =&gt; Verbos Infinitivo (ar, er, ir) + texto</a:t>
            </a:r>
          </a:p>
        </p:txBody>
      </p:sp>
      <p:pic>
        <p:nvPicPr>
          <p:cNvPr id="14" name="Imagen 13">
            <a:extLst>
              <a:ext uri="{FF2B5EF4-FFF2-40B4-BE49-F238E27FC236}">
                <a16:creationId xmlns:a16="http://schemas.microsoft.com/office/drawing/2014/main" id="{671B957F-0F62-451A-885A-00C840854475}"/>
              </a:ext>
            </a:extLst>
          </p:cNvPr>
          <p:cNvPicPr>
            <a:picLocks noChangeAspect="1"/>
          </p:cNvPicPr>
          <p:nvPr/>
        </p:nvPicPr>
        <p:blipFill>
          <a:blip r:embed="rId7"/>
          <a:stretch>
            <a:fillRect/>
          </a:stretch>
        </p:blipFill>
        <p:spPr>
          <a:xfrm>
            <a:off x="1877330" y="3913729"/>
            <a:ext cx="2171429" cy="2323809"/>
          </a:xfrm>
          <a:prstGeom prst="rect">
            <a:avLst/>
          </a:prstGeom>
        </p:spPr>
      </p:pic>
      <p:pic>
        <p:nvPicPr>
          <p:cNvPr id="24" name="Picture 6" descr="223,428 imágenes de Incorrecto - Imágenes, fotos y vectores de stock |  Shutterstock">
            <a:extLst>
              <a:ext uri="{FF2B5EF4-FFF2-40B4-BE49-F238E27FC236}">
                <a16:creationId xmlns:a16="http://schemas.microsoft.com/office/drawing/2014/main" id="{9D1541DE-14B0-45DB-A32E-25B811FEB7D7}"/>
              </a:ext>
            </a:extLst>
          </p:cNvPr>
          <p:cNvPicPr>
            <a:picLocks noChangeAspect="1" noChangeArrowheads="1"/>
          </p:cNvPicPr>
          <p:nvPr/>
        </p:nvPicPr>
        <p:blipFill rotWithShape="1">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l="54601" t="56930" r="10508" b="13056"/>
          <a:stretch/>
        </p:blipFill>
        <p:spPr bwMode="auto">
          <a:xfrm>
            <a:off x="3728625" y="5943685"/>
            <a:ext cx="634419" cy="587706"/>
          </a:xfrm>
          <a:prstGeom prst="rect">
            <a:avLst/>
          </a:prstGeom>
          <a:noFill/>
          <a:extLst>
            <a:ext uri="{909E8E84-426E-40DD-AFC4-6F175D3DCCD1}">
              <a14:hiddenFill xmlns:a14="http://schemas.microsoft.com/office/drawing/2010/main">
                <a:solidFill>
                  <a:srgbClr val="FFFFFF"/>
                </a:solidFill>
              </a14:hiddenFill>
            </a:ext>
          </a:extLst>
        </p:spPr>
      </p:pic>
      <p:sp>
        <p:nvSpPr>
          <p:cNvPr id="25" name="Flecha: a la derecha 24">
            <a:extLst>
              <a:ext uri="{FF2B5EF4-FFF2-40B4-BE49-F238E27FC236}">
                <a16:creationId xmlns:a16="http://schemas.microsoft.com/office/drawing/2014/main" id="{25E537B0-A823-4864-84D4-140ACA8AF8CE}"/>
              </a:ext>
            </a:extLst>
          </p:cNvPr>
          <p:cNvSpPr/>
          <p:nvPr/>
        </p:nvSpPr>
        <p:spPr>
          <a:xfrm>
            <a:off x="5621745" y="4937471"/>
            <a:ext cx="874431" cy="2763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15" name="Imagen 14">
            <a:extLst>
              <a:ext uri="{FF2B5EF4-FFF2-40B4-BE49-F238E27FC236}">
                <a16:creationId xmlns:a16="http://schemas.microsoft.com/office/drawing/2014/main" id="{F70D96B9-C6B5-4683-9EE3-E2A60762122C}"/>
              </a:ext>
            </a:extLst>
          </p:cNvPr>
          <p:cNvPicPr>
            <a:picLocks noChangeAspect="1"/>
          </p:cNvPicPr>
          <p:nvPr/>
        </p:nvPicPr>
        <p:blipFill>
          <a:blip r:embed="rId8"/>
          <a:stretch>
            <a:fillRect/>
          </a:stretch>
        </p:blipFill>
        <p:spPr>
          <a:xfrm>
            <a:off x="7870570" y="3933976"/>
            <a:ext cx="3428571" cy="2190476"/>
          </a:xfrm>
          <a:prstGeom prst="rect">
            <a:avLst/>
          </a:prstGeom>
        </p:spPr>
      </p:pic>
      <p:pic>
        <p:nvPicPr>
          <p:cNvPr id="27" name="Picture 2" descr="Logo de correcto diseño editable">
            <a:extLst>
              <a:ext uri="{FF2B5EF4-FFF2-40B4-BE49-F238E27FC236}">
                <a16:creationId xmlns:a16="http://schemas.microsoft.com/office/drawing/2014/main" id="{04F051CD-FD5D-422F-A0E9-0430B8E8A87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35431" y="5816173"/>
            <a:ext cx="576064" cy="576064"/>
          </a:xfrm>
          <a:prstGeom prst="rect">
            <a:avLst/>
          </a:prstGeom>
          <a:noFill/>
          <a:extLst>
            <a:ext uri="{909E8E84-426E-40DD-AFC4-6F175D3DCCD1}">
              <a14:hiddenFill xmlns:a14="http://schemas.microsoft.com/office/drawing/2010/main">
                <a:solidFill>
                  <a:srgbClr val="FFFFFF"/>
                </a:solidFill>
              </a14:hiddenFill>
            </a:ext>
          </a:extLst>
        </p:spPr>
      </p:pic>
      <p:sp>
        <p:nvSpPr>
          <p:cNvPr id="4" name="Rectángulo 3">
            <a:extLst>
              <a:ext uri="{FF2B5EF4-FFF2-40B4-BE49-F238E27FC236}">
                <a16:creationId xmlns:a16="http://schemas.microsoft.com/office/drawing/2014/main" id="{83020CC0-0B15-F3BC-B772-BB0A5C8C6F83}"/>
              </a:ext>
            </a:extLst>
          </p:cNvPr>
          <p:cNvSpPr/>
          <p:nvPr/>
        </p:nvSpPr>
        <p:spPr>
          <a:xfrm>
            <a:off x="5014292" y="5842288"/>
            <a:ext cx="2635678" cy="738664"/>
          </a:xfrm>
          <a:prstGeom prst="rect">
            <a:avLst/>
          </a:prstGeom>
          <a:solidFill>
            <a:schemeClr val="accent3">
              <a:lumMod val="60000"/>
              <a:lumOff val="40000"/>
            </a:schemeClr>
          </a:solidFill>
          <a:ln>
            <a:solidFill>
              <a:schemeClr val="tx2"/>
            </a:solidFill>
          </a:ln>
          <a:effectLst>
            <a:outerShdw blurRad="50800" dist="38100" dir="8100000" algn="tr" rotWithShape="0">
              <a:prstClr val="black">
                <a:alpha val="40000"/>
              </a:prstClr>
            </a:outerShdw>
          </a:effectLst>
        </p:spPr>
        <p:txBody>
          <a:bodyPr wrap="square">
            <a:spAutoFit/>
          </a:bodyPr>
          <a:lstStyle/>
          <a:p>
            <a:pPr algn="just"/>
            <a:r>
              <a:rPr lang="es-ES" sz="1400" b="1" dirty="0"/>
              <a:t>Debe ser lo suficientemente descriptivo para saber lo QUE HACE la función o método.</a:t>
            </a:r>
            <a:endParaRPr lang="es-ES" sz="1400" dirty="0"/>
          </a:p>
        </p:txBody>
      </p:sp>
    </p:spTree>
    <p:extLst>
      <p:ext uri="{BB962C8B-B14F-4D97-AF65-F5344CB8AC3E}">
        <p14:creationId xmlns:p14="http://schemas.microsoft.com/office/powerpoint/2010/main" val="572253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n 9">
            <a:extLst>
              <a:ext uri="{FF2B5EF4-FFF2-40B4-BE49-F238E27FC236}">
                <a16:creationId xmlns:a16="http://schemas.microsoft.com/office/drawing/2014/main" id="{A4274A97-2162-04C4-092B-75075F91EE12}"/>
              </a:ext>
            </a:extLst>
          </p:cNvPr>
          <p:cNvPicPr>
            <a:picLocks noChangeAspect="1"/>
          </p:cNvPicPr>
          <p:nvPr/>
        </p:nvPicPr>
        <p:blipFill>
          <a:blip r:embed="rId3"/>
          <a:stretch>
            <a:fillRect/>
          </a:stretch>
        </p:blipFill>
        <p:spPr>
          <a:xfrm>
            <a:off x="7652371" y="4023069"/>
            <a:ext cx="3438095" cy="638095"/>
          </a:xfrm>
          <a:prstGeom prst="rect">
            <a:avLst/>
          </a:prstGeom>
        </p:spPr>
      </p:pic>
      <p:pic>
        <p:nvPicPr>
          <p:cNvPr id="8" name="Imagen 7">
            <a:extLst>
              <a:ext uri="{FF2B5EF4-FFF2-40B4-BE49-F238E27FC236}">
                <a16:creationId xmlns:a16="http://schemas.microsoft.com/office/drawing/2014/main" id="{1A9FF215-3569-7D25-9301-C708ECDF475D}"/>
              </a:ext>
            </a:extLst>
          </p:cNvPr>
          <p:cNvPicPr>
            <a:picLocks noChangeAspect="1"/>
          </p:cNvPicPr>
          <p:nvPr/>
        </p:nvPicPr>
        <p:blipFill>
          <a:blip r:embed="rId4"/>
          <a:stretch>
            <a:fillRect/>
          </a:stretch>
        </p:blipFill>
        <p:spPr>
          <a:xfrm>
            <a:off x="1814298" y="3975630"/>
            <a:ext cx="3200000" cy="733333"/>
          </a:xfrm>
          <a:prstGeom prst="rect">
            <a:avLst/>
          </a:prstGeom>
        </p:spPr>
      </p:pic>
      <p:pic>
        <p:nvPicPr>
          <p:cNvPr id="6" name="Imagen 5">
            <a:extLst>
              <a:ext uri="{FF2B5EF4-FFF2-40B4-BE49-F238E27FC236}">
                <a16:creationId xmlns:a16="http://schemas.microsoft.com/office/drawing/2014/main" id="{D1679CE7-810C-4412-8407-518E880F6523}"/>
              </a:ext>
            </a:extLst>
          </p:cNvPr>
          <p:cNvPicPr>
            <a:picLocks noChangeAspect="1"/>
          </p:cNvPicPr>
          <p:nvPr/>
        </p:nvPicPr>
        <p:blipFill>
          <a:blip r:embed="rId5"/>
          <a:stretch>
            <a:fillRect/>
          </a:stretch>
        </p:blipFill>
        <p:spPr>
          <a:xfrm>
            <a:off x="7335030" y="578401"/>
            <a:ext cx="4046934" cy="2663805"/>
          </a:xfrm>
          <a:prstGeom prst="rect">
            <a:avLst/>
          </a:prstGeom>
        </p:spPr>
      </p:pic>
      <p:pic>
        <p:nvPicPr>
          <p:cNvPr id="4" name="Imagen 3">
            <a:extLst>
              <a:ext uri="{FF2B5EF4-FFF2-40B4-BE49-F238E27FC236}">
                <a16:creationId xmlns:a16="http://schemas.microsoft.com/office/drawing/2014/main" id="{A181A906-90B6-4FF4-9B91-F5DF59768F4E}"/>
              </a:ext>
            </a:extLst>
          </p:cNvPr>
          <p:cNvPicPr>
            <a:picLocks noChangeAspect="1"/>
          </p:cNvPicPr>
          <p:nvPr/>
        </p:nvPicPr>
        <p:blipFill>
          <a:blip r:embed="rId6"/>
          <a:stretch>
            <a:fillRect/>
          </a:stretch>
        </p:blipFill>
        <p:spPr>
          <a:xfrm>
            <a:off x="1706737" y="714347"/>
            <a:ext cx="3523580" cy="2529341"/>
          </a:xfrm>
          <a:prstGeom prst="rect">
            <a:avLst/>
          </a:prstGeom>
        </p:spPr>
      </p:pic>
      <p:sp>
        <p:nvSpPr>
          <p:cNvPr id="3" name="Marcador de número de diapositiva 2">
            <a:extLst>
              <a:ext uri="{FF2B5EF4-FFF2-40B4-BE49-F238E27FC236}">
                <a16:creationId xmlns:a16="http://schemas.microsoft.com/office/drawing/2014/main" id="{8D2D6617-46E2-4BB5-A527-766D31BC6FE3}"/>
              </a:ext>
            </a:extLst>
          </p:cNvPr>
          <p:cNvSpPr>
            <a:spLocks noGrp="1"/>
          </p:cNvSpPr>
          <p:nvPr>
            <p:ph type="sldNum" sz="quarter" idx="12"/>
          </p:nvPr>
        </p:nvSpPr>
        <p:spPr>
          <a:xfrm>
            <a:off x="10766796" y="6448251"/>
            <a:ext cx="609441" cy="365125"/>
          </a:xfrm>
        </p:spPr>
        <p:txBody>
          <a:bodyPr/>
          <a:lstStyle/>
          <a:p>
            <a:pPr rtl="0"/>
            <a:fld id="{7DC1BBB0-96F0-4077-A278-0F3FB5C104D3}" type="slidenum">
              <a:rPr lang="es-ES" noProof="0" smtClean="0"/>
              <a:t>11</a:t>
            </a:fld>
            <a:endParaRPr lang="es-ES" noProof="0" dirty="0"/>
          </a:p>
        </p:txBody>
      </p:sp>
      <p:sp>
        <p:nvSpPr>
          <p:cNvPr id="2" name="CuadroTexto 1">
            <a:extLst>
              <a:ext uri="{FF2B5EF4-FFF2-40B4-BE49-F238E27FC236}">
                <a16:creationId xmlns:a16="http://schemas.microsoft.com/office/drawing/2014/main" id="{385B9208-6506-683A-1092-ECA25746D5E8}"/>
              </a:ext>
            </a:extLst>
          </p:cNvPr>
          <p:cNvSpPr txBox="1"/>
          <p:nvPr/>
        </p:nvSpPr>
        <p:spPr>
          <a:xfrm rot="16200000">
            <a:off x="-790009" y="3400442"/>
            <a:ext cx="2237472"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CÓDIGO LIMPIO</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5" name="CuadroTexto 4">
            <a:extLst>
              <a:ext uri="{FF2B5EF4-FFF2-40B4-BE49-F238E27FC236}">
                <a16:creationId xmlns:a16="http://schemas.microsoft.com/office/drawing/2014/main" id="{D9987EA6-DE13-79C2-4CDF-73C346DC30B0}"/>
              </a:ext>
            </a:extLst>
          </p:cNvPr>
          <p:cNvSpPr txBox="1"/>
          <p:nvPr/>
        </p:nvSpPr>
        <p:spPr>
          <a:xfrm rot="16200000">
            <a:off x="-913461" y="3430159"/>
            <a:ext cx="3593228"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NOMBRES SIGNIFICATIVOS</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16" name="CuadroTexto 15">
            <a:extLst>
              <a:ext uri="{FF2B5EF4-FFF2-40B4-BE49-F238E27FC236}">
                <a16:creationId xmlns:a16="http://schemas.microsoft.com/office/drawing/2014/main" id="{DA4A90CC-1603-4B10-96D1-1D13F1E07AF2}"/>
              </a:ext>
            </a:extLst>
          </p:cNvPr>
          <p:cNvSpPr txBox="1"/>
          <p:nvPr/>
        </p:nvSpPr>
        <p:spPr>
          <a:xfrm>
            <a:off x="1341884" y="116632"/>
            <a:ext cx="7632848" cy="369332"/>
          </a:xfrm>
          <a:prstGeom prst="rect">
            <a:avLst/>
          </a:prstGeom>
          <a:noFill/>
        </p:spPr>
        <p:txBody>
          <a:bodyPr wrap="square" rtlCol="0">
            <a:spAutoFit/>
          </a:bodyPr>
          <a:lstStyle/>
          <a:p>
            <a:pPr marL="285750" indent="-285750" algn="just">
              <a:buFont typeface="Arial" panose="020B0604020202020204" pitchFamily="34" charset="0"/>
              <a:buChar char="•"/>
            </a:pPr>
            <a:r>
              <a:rPr lang="es-ES" b="1"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NOMBRES CLAROS</a:t>
            </a:r>
            <a:r>
              <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 Una  palabra por concepto</a:t>
            </a:r>
          </a:p>
        </p:txBody>
      </p:sp>
      <p:pic>
        <p:nvPicPr>
          <p:cNvPr id="20" name="Picture 2" descr="Logo de correcto diseño editable">
            <a:extLst>
              <a:ext uri="{FF2B5EF4-FFF2-40B4-BE49-F238E27FC236}">
                <a16:creationId xmlns:a16="http://schemas.microsoft.com/office/drawing/2014/main" id="{D655404F-9250-496F-980B-F1E6117B80E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23463" y="2758579"/>
            <a:ext cx="576064" cy="576064"/>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6" descr="223,428 imágenes de Incorrecto - Imágenes, fotos y vectores de stock |  Shutterstock">
            <a:extLst>
              <a:ext uri="{FF2B5EF4-FFF2-40B4-BE49-F238E27FC236}">
                <a16:creationId xmlns:a16="http://schemas.microsoft.com/office/drawing/2014/main" id="{EF8C96B8-6C01-4CE3-9895-B672F8BBA6EC}"/>
              </a:ext>
            </a:extLst>
          </p:cNvPr>
          <p:cNvPicPr>
            <a:picLocks noChangeAspect="1" noChangeArrowheads="1"/>
          </p:cNvPicPr>
          <p:nvPr/>
        </p:nvPicPr>
        <p:blipFill rotWithShape="1">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l="54601" t="56930" r="10508" b="13056"/>
          <a:stretch/>
        </p:blipFill>
        <p:spPr bwMode="auto">
          <a:xfrm>
            <a:off x="4765224" y="2784946"/>
            <a:ext cx="576064" cy="533648"/>
          </a:xfrm>
          <a:prstGeom prst="rect">
            <a:avLst/>
          </a:prstGeom>
          <a:noFill/>
          <a:extLst>
            <a:ext uri="{909E8E84-426E-40DD-AFC4-6F175D3DCCD1}">
              <a14:hiddenFill xmlns:a14="http://schemas.microsoft.com/office/drawing/2010/main">
                <a:solidFill>
                  <a:srgbClr val="FFFFFF"/>
                </a:solidFill>
              </a14:hiddenFill>
            </a:ext>
          </a:extLst>
        </p:spPr>
      </p:pic>
      <p:sp>
        <p:nvSpPr>
          <p:cNvPr id="22" name="Flecha: a la derecha 21">
            <a:extLst>
              <a:ext uri="{FF2B5EF4-FFF2-40B4-BE49-F238E27FC236}">
                <a16:creationId xmlns:a16="http://schemas.microsoft.com/office/drawing/2014/main" id="{C8B45F29-7802-4E76-898D-768F7216B940}"/>
              </a:ext>
            </a:extLst>
          </p:cNvPr>
          <p:cNvSpPr/>
          <p:nvPr/>
        </p:nvSpPr>
        <p:spPr>
          <a:xfrm>
            <a:off x="6058960" y="1829890"/>
            <a:ext cx="874431" cy="2763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23" name="CuadroTexto 22">
            <a:extLst>
              <a:ext uri="{FF2B5EF4-FFF2-40B4-BE49-F238E27FC236}">
                <a16:creationId xmlns:a16="http://schemas.microsoft.com/office/drawing/2014/main" id="{A89E371A-D60F-4031-AE26-121B1B427922}"/>
              </a:ext>
            </a:extLst>
          </p:cNvPr>
          <p:cNvSpPr txBox="1"/>
          <p:nvPr/>
        </p:nvSpPr>
        <p:spPr>
          <a:xfrm>
            <a:off x="1413893" y="3470589"/>
            <a:ext cx="7632848" cy="369332"/>
          </a:xfrm>
          <a:prstGeom prst="rect">
            <a:avLst/>
          </a:prstGeom>
          <a:noFill/>
        </p:spPr>
        <p:txBody>
          <a:bodyPr wrap="square" rtlCol="0">
            <a:spAutoFit/>
          </a:bodyPr>
          <a:lstStyle/>
          <a:p>
            <a:pPr marL="285750" indent="-285750" algn="just">
              <a:buFont typeface="Arial" panose="020B0604020202020204" pitchFamily="34" charset="0"/>
              <a:buChar char="•"/>
            </a:pPr>
            <a:r>
              <a:rPr lang="es-ES" b="1"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NOMBRES CLAROS</a:t>
            </a:r>
            <a:r>
              <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 No usar nombres de ingeniería</a:t>
            </a:r>
          </a:p>
        </p:txBody>
      </p:sp>
      <p:pic>
        <p:nvPicPr>
          <p:cNvPr id="24" name="Picture 6" descr="223,428 imágenes de Incorrecto - Imágenes, fotos y vectores de stock |  Shutterstock">
            <a:extLst>
              <a:ext uri="{FF2B5EF4-FFF2-40B4-BE49-F238E27FC236}">
                <a16:creationId xmlns:a16="http://schemas.microsoft.com/office/drawing/2014/main" id="{9D1541DE-14B0-45DB-A32E-25B811FEB7D7}"/>
              </a:ext>
            </a:extLst>
          </p:cNvPr>
          <p:cNvPicPr>
            <a:picLocks noChangeAspect="1" noChangeArrowheads="1"/>
          </p:cNvPicPr>
          <p:nvPr/>
        </p:nvPicPr>
        <p:blipFill rotWithShape="1">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l="54601" t="56930" r="10508" b="13056"/>
          <a:stretch/>
        </p:blipFill>
        <p:spPr bwMode="auto">
          <a:xfrm>
            <a:off x="4448014" y="4456158"/>
            <a:ext cx="634419" cy="587706"/>
          </a:xfrm>
          <a:prstGeom prst="rect">
            <a:avLst/>
          </a:prstGeom>
          <a:noFill/>
          <a:extLst>
            <a:ext uri="{909E8E84-426E-40DD-AFC4-6F175D3DCCD1}">
              <a14:hiddenFill xmlns:a14="http://schemas.microsoft.com/office/drawing/2010/main">
                <a:solidFill>
                  <a:srgbClr val="FFFFFF"/>
                </a:solidFill>
              </a14:hiddenFill>
            </a:ext>
          </a:extLst>
        </p:spPr>
      </p:pic>
      <p:sp>
        <p:nvSpPr>
          <p:cNvPr id="25" name="Flecha: a la derecha 24">
            <a:extLst>
              <a:ext uri="{FF2B5EF4-FFF2-40B4-BE49-F238E27FC236}">
                <a16:creationId xmlns:a16="http://schemas.microsoft.com/office/drawing/2014/main" id="{25E537B0-A823-4864-84D4-140ACA8AF8CE}"/>
              </a:ext>
            </a:extLst>
          </p:cNvPr>
          <p:cNvSpPr/>
          <p:nvPr/>
        </p:nvSpPr>
        <p:spPr>
          <a:xfrm>
            <a:off x="6058959" y="4248632"/>
            <a:ext cx="874431" cy="2763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27" name="Picture 2" descr="Logo de correcto diseño editable">
            <a:extLst>
              <a:ext uri="{FF2B5EF4-FFF2-40B4-BE49-F238E27FC236}">
                <a16:creationId xmlns:a16="http://schemas.microsoft.com/office/drawing/2014/main" id="{04F051CD-FD5D-422F-A0E9-0430B8E8A87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342996" y="4386793"/>
            <a:ext cx="576064" cy="576064"/>
          </a:xfrm>
          <a:prstGeom prst="rect">
            <a:avLst/>
          </a:prstGeom>
          <a:noFill/>
          <a:extLst>
            <a:ext uri="{909E8E84-426E-40DD-AFC4-6F175D3DCCD1}">
              <a14:hiddenFill xmlns:a14="http://schemas.microsoft.com/office/drawing/2010/main">
                <a:solidFill>
                  <a:srgbClr val="FFFFFF"/>
                </a:solidFill>
              </a14:hiddenFill>
            </a:ext>
          </a:extLst>
        </p:spPr>
      </p:pic>
      <p:sp>
        <p:nvSpPr>
          <p:cNvPr id="11" name="CuadroTexto 10">
            <a:extLst>
              <a:ext uri="{FF2B5EF4-FFF2-40B4-BE49-F238E27FC236}">
                <a16:creationId xmlns:a16="http://schemas.microsoft.com/office/drawing/2014/main" id="{400F2267-B962-82B1-2DCE-FDECE741A1DD}"/>
              </a:ext>
            </a:extLst>
          </p:cNvPr>
          <p:cNvSpPr txBox="1"/>
          <p:nvPr/>
        </p:nvSpPr>
        <p:spPr>
          <a:xfrm>
            <a:off x="1477609" y="5416346"/>
            <a:ext cx="4464497" cy="1384995"/>
          </a:xfrm>
          <a:prstGeom prst="rect">
            <a:avLst/>
          </a:prstGeom>
          <a:solidFill>
            <a:schemeClr val="accent3">
              <a:lumMod val="60000"/>
              <a:lumOff val="40000"/>
            </a:schemeClr>
          </a:solidFill>
          <a:ln>
            <a:solidFill>
              <a:schemeClr val="tx2"/>
            </a:solidFill>
          </a:ln>
        </p:spPr>
        <p:txBody>
          <a:bodyPr wrap="square" rtlCol="0">
            <a:spAutoFit/>
          </a:bodyPr>
          <a:lstStyle/>
          <a:p>
            <a:pPr algn="just"/>
            <a:r>
              <a:rPr lang="es-PE" sz="1400" b="1" dirty="0">
                <a:solidFill>
                  <a:schemeClr val="accent1">
                    <a:lumMod val="7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sym typeface="Wingdings" panose="05000000000000000000" pitchFamily="2" charset="2"/>
              </a:rPr>
              <a:t>POSIBLES EXCEPCIONES</a:t>
            </a:r>
          </a:p>
          <a:p>
            <a:pPr marL="285750" indent="-285750" algn="just">
              <a:buFont typeface="Arial" panose="020B0604020202020204" pitchFamily="34" charset="0"/>
              <a:buChar char="•"/>
            </a:pPr>
            <a:r>
              <a:rPr lang="es-ES" sz="1400"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sym typeface="Wingdings" panose="05000000000000000000" pitchFamily="2" charset="2"/>
              </a:rPr>
              <a:t>A criterio del equipo de desarrollo, puede exonerar de estas reglas a las interfaces, enumerados u otras estructuras que ameriten, debido a la mejor comprensión del código y costumbres de programación.</a:t>
            </a:r>
          </a:p>
        </p:txBody>
      </p:sp>
      <p:sp>
        <p:nvSpPr>
          <p:cNvPr id="12" name="Flecha: a la derecha 11">
            <a:extLst>
              <a:ext uri="{FF2B5EF4-FFF2-40B4-BE49-F238E27FC236}">
                <a16:creationId xmlns:a16="http://schemas.microsoft.com/office/drawing/2014/main" id="{B2370EDA-FF8C-FBD0-C52D-6BB0C227FB91}"/>
              </a:ext>
            </a:extLst>
          </p:cNvPr>
          <p:cNvSpPr/>
          <p:nvPr/>
        </p:nvSpPr>
        <p:spPr>
          <a:xfrm>
            <a:off x="6314844" y="5896309"/>
            <a:ext cx="874431" cy="276323"/>
          </a:xfrm>
          <a:prstGeom prst="right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14" name="Imagen 13">
            <a:extLst>
              <a:ext uri="{FF2B5EF4-FFF2-40B4-BE49-F238E27FC236}">
                <a16:creationId xmlns:a16="http://schemas.microsoft.com/office/drawing/2014/main" id="{3288579E-D333-940F-DA58-C389ECD5997F}"/>
              </a:ext>
            </a:extLst>
          </p:cNvPr>
          <p:cNvPicPr>
            <a:picLocks noChangeAspect="1"/>
          </p:cNvPicPr>
          <p:nvPr/>
        </p:nvPicPr>
        <p:blipFill>
          <a:blip r:embed="rId9"/>
          <a:stretch>
            <a:fillRect/>
          </a:stretch>
        </p:blipFill>
        <p:spPr>
          <a:xfrm>
            <a:off x="7652371" y="5440242"/>
            <a:ext cx="1742857" cy="695238"/>
          </a:xfrm>
          <a:prstGeom prst="rect">
            <a:avLst/>
          </a:prstGeom>
        </p:spPr>
      </p:pic>
      <p:pic>
        <p:nvPicPr>
          <p:cNvPr id="17" name="Imagen 16">
            <a:extLst>
              <a:ext uri="{FF2B5EF4-FFF2-40B4-BE49-F238E27FC236}">
                <a16:creationId xmlns:a16="http://schemas.microsoft.com/office/drawing/2014/main" id="{D79D14E6-4EF7-DD49-FC7D-93AF560D239A}"/>
              </a:ext>
            </a:extLst>
          </p:cNvPr>
          <p:cNvPicPr>
            <a:picLocks noChangeAspect="1"/>
          </p:cNvPicPr>
          <p:nvPr/>
        </p:nvPicPr>
        <p:blipFill>
          <a:blip r:embed="rId10"/>
          <a:stretch>
            <a:fillRect/>
          </a:stretch>
        </p:blipFill>
        <p:spPr>
          <a:xfrm>
            <a:off x="9747631" y="5435742"/>
            <a:ext cx="1171429" cy="1380952"/>
          </a:xfrm>
          <a:prstGeom prst="rect">
            <a:avLst/>
          </a:prstGeom>
        </p:spPr>
      </p:pic>
    </p:spTree>
    <p:extLst>
      <p:ext uri="{BB962C8B-B14F-4D97-AF65-F5344CB8AC3E}">
        <p14:creationId xmlns:p14="http://schemas.microsoft.com/office/powerpoint/2010/main" val="2422879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8D2D6617-46E2-4BB5-A527-766D31BC6FE3}"/>
              </a:ext>
            </a:extLst>
          </p:cNvPr>
          <p:cNvSpPr>
            <a:spLocks noGrp="1"/>
          </p:cNvSpPr>
          <p:nvPr>
            <p:ph type="sldNum" sz="quarter" idx="12"/>
          </p:nvPr>
        </p:nvSpPr>
        <p:spPr>
          <a:xfrm>
            <a:off x="10766796" y="6448251"/>
            <a:ext cx="609441" cy="365125"/>
          </a:xfrm>
        </p:spPr>
        <p:txBody>
          <a:bodyPr/>
          <a:lstStyle/>
          <a:p>
            <a:pPr rtl="0"/>
            <a:fld id="{7DC1BBB0-96F0-4077-A278-0F3FB5C104D3}" type="slidenum">
              <a:rPr lang="es-ES" noProof="0" smtClean="0"/>
              <a:t>12</a:t>
            </a:fld>
            <a:endParaRPr lang="es-ES" noProof="0" dirty="0"/>
          </a:p>
        </p:txBody>
      </p:sp>
      <p:sp>
        <p:nvSpPr>
          <p:cNvPr id="2" name="CuadroTexto 1">
            <a:extLst>
              <a:ext uri="{FF2B5EF4-FFF2-40B4-BE49-F238E27FC236}">
                <a16:creationId xmlns:a16="http://schemas.microsoft.com/office/drawing/2014/main" id="{385B9208-6506-683A-1092-ECA25746D5E8}"/>
              </a:ext>
            </a:extLst>
          </p:cNvPr>
          <p:cNvSpPr txBox="1"/>
          <p:nvPr/>
        </p:nvSpPr>
        <p:spPr>
          <a:xfrm rot="16200000">
            <a:off x="-790009" y="3400442"/>
            <a:ext cx="2237472"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CÓDIGO LIMPIO</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5" name="CuadroTexto 4">
            <a:extLst>
              <a:ext uri="{FF2B5EF4-FFF2-40B4-BE49-F238E27FC236}">
                <a16:creationId xmlns:a16="http://schemas.microsoft.com/office/drawing/2014/main" id="{D9987EA6-DE13-79C2-4CDF-73C346DC30B0}"/>
              </a:ext>
            </a:extLst>
          </p:cNvPr>
          <p:cNvSpPr txBox="1"/>
          <p:nvPr/>
        </p:nvSpPr>
        <p:spPr>
          <a:xfrm rot="16200000">
            <a:off x="-788904" y="3430159"/>
            <a:ext cx="3344121"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MÉTODOS O FUNCIONES</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16" name="CuadroTexto 15">
            <a:extLst>
              <a:ext uri="{FF2B5EF4-FFF2-40B4-BE49-F238E27FC236}">
                <a16:creationId xmlns:a16="http://schemas.microsoft.com/office/drawing/2014/main" id="{DA4A90CC-1603-4B10-96D1-1D13F1E07AF2}"/>
              </a:ext>
            </a:extLst>
          </p:cNvPr>
          <p:cNvSpPr txBox="1"/>
          <p:nvPr/>
        </p:nvSpPr>
        <p:spPr>
          <a:xfrm>
            <a:off x="1341884" y="116632"/>
            <a:ext cx="7632848" cy="369332"/>
          </a:xfrm>
          <a:prstGeom prst="rect">
            <a:avLst/>
          </a:prstGeom>
          <a:noFill/>
        </p:spPr>
        <p:txBody>
          <a:bodyPr wrap="square" rtlCol="0">
            <a:spAutoFit/>
          </a:bodyPr>
          <a:lstStyle/>
          <a:p>
            <a:pPr marL="285750" indent="-285750" algn="just">
              <a:buFont typeface="Arial" panose="020B0604020202020204" pitchFamily="34" charset="0"/>
              <a:buChar char="•"/>
            </a:pPr>
            <a:r>
              <a:rPr lang="es-ES" b="1"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PEQUEÑAS</a:t>
            </a:r>
            <a:r>
              <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 No deben ser muy extensas</a:t>
            </a:r>
          </a:p>
        </p:txBody>
      </p:sp>
      <p:pic>
        <p:nvPicPr>
          <p:cNvPr id="20" name="Picture 2" descr="Logo de correcto diseño editable">
            <a:extLst>
              <a:ext uri="{FF2B5EF4-FFF2-40B4-BE49-F238E27FC236}">
                <a16:creationId xmlns:a16="http://schemas.microsoft.com/office/drawing/2014/main" id="{D655404F-9250-496F-980B-F1E6117B80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35008" y="1998532"/>
            <a:ext cx="576064" cy="576064"/>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6" descr="223,428 imágenes de Incorrecto - Imágenes, fotos y vectores de stock |  Shutterstock">
            <a:extLst>
              <a:ext uri="{FF2B5EF4-FFF2-40B4-BE49-F238E27FC236}">
                <a16:creationId xmlns:a16="http://schemas.microsoft.com/office/drawing/2014/main" id="{EF8C96B8-6C01-4CE3-9895-B672F8BBA6EC}"/>
              </a:ext>
            </a:extLst>
          </p:cNvPr>
          <p:cNvPicPr>
            <a:picLocks noChangeAspect="1" noChangeArrowheads="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l="54601" t="56930" r="10508" b="13056"/>
          <a:stretch/>
        </p:blipFill>
        <p:spPr bwMode="auto">
          <a:xfrm>
            <a:off x="4221126" y="1876483"/>
            <a:ext cx="576064" cy="533648"/>
          </a:xfrm>
          <a:prstGeom prst="rect">
            <a:avLst/>
          </a:prstGeom>
          <a:noFill/>
          <a:extLst>
            <a:ext uri="{909E8E84-426E-40DD-AFC4-6F175D3DCCD1}">
              <a14:hiddenFill xmlns:a14="http://schemas.microsoft.com/office/drawing/2010/main">
                <a:solidFill>
                  <a:srgbClr val="FFFFFF"/>
                </a:solidFill>
              </a14:hiddenFill>
            </a:ext>
          </a:extLst>
        </p:spPr>
      </p:pic>
      <p:sp>
        <p:nvSpPr>
          <p:cNvPr id="22" name="Flecha: a la derecha 21">
            <a:extLst>
              <a:ext uri="{FF2B5EF4-FFF2-40B4-BE49-F238E27FC236}">
                <a16:creationId xmlns:a16="http://schemas.microsoft.com/office/drawing/2014/main" id="{C8B45F29-7802-4E76-898D-768F7216B940}"/>
              </a:ext>
            </a:extLst>
          </p:cNvPr>
          <p:cNvSpPr/>
          <p:nvPr/>
        </p:nvSpPr>
        <p:spPr>
          <a:xfrm>
            <a:off x="6058960" y="1829890"/>
            <a:ext cx="874431" cy="2763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4" name="Rectángulo: esquinas redondeadas 3">
            <a:extLst>
              <a:ext uri="{FF2B5EF4-FFF2-40B4-BE49-F238E27FC236}">
                <a16:creationId xmlns:a16="http://schemas.microsoft.com/office/drawing/2014/main" id="{7BA81E9D-4D58-771C-09C9-5C7F061A249F}"/>
              </a:ext>
            </a:extLst>
          </p:cNvPr>
          <p:cNvSpPr/>
          <p:nvPr/>
        </p:nvSpPr>
        <p:spPr>
          <a:xfrm>
            <a:off x="8006987" y="828276"/>
            <a:ext cx="2047866" cy="129768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6" name="Rectángulo: esquinas redondeadas 5">
            <a:extLst>
              <a:ext uri="{FF2B5EF4-FFF2-40B4-BE49-F238E27FC236}">
                <a16:creationId xmlns:a16="http://schemas.microsoft.com/office/drawing/2014/main" id="{0AFBACEA-5C46-4A12-29C2-B5E46252AB21}"/>
              </a:ext>
            </a:extLst>
          </p:cNvPr>
          <p:cNvSpPr/>
          <p:nvPr/>
        </p:nvSpPr>
        <p:spPr>
          <a:xfrm>
            <a:off x="8091587" y="855970"/>
            <a:ext cx="1872208" cy="1243532"/>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s-PE" dirty="0"/>
          </a:p>
        </p:txBody>
      </p:sp>
      <p:sp>
        <p:nvSpPr>
          <p:cNvPr id="7" name="Trapecio 6">
            <a:extLst>
              <a:ext uri="{FF2B5EF4-FFF2-40B4-BE49-F238E27FC236}">
                <a16:creationId xmlns:a16="http://schemas.microsoft.com/office/drawing/2014/main" id="{4E2251B9-0685-AEBA-8944-EEDE7B3E1DC0}"/>
              </a:ext>
            </a:extLst>
          </p:cNvPr>
          <p:cNvSpPr/>
          <p:nvPr/>
        </p:nvSpPr>
        <p:spPr>
          <a:xfrm>
            <a:off x="8815908" y="2132727"/>
            <a:ext cx="461666" cy="307674"/>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9" name="Rectángulo 8">
            <a:extLst>
              <a:ext uri="{FF2B5EF4-FFF2-40B4-BE49-F238E27FC236}">
                <a16:creationId xmlns:a16="http://schemas.microsoft.com/office/drawing/2014/main" id="{7F61E5B8-1048-829C-C06B-88D797E984BD}"/>
              </a:ext>
            </a:extLst>
          </p:cNvPr>
          <p:cNvSpPr/>
          <p:nvPr/>
        </p:nvSpPr>
        <p:spPr>
          <a:xfrm>
            <a:off x="8398669" y="1044300"/>
            <a:ext cx="1296144" cy="88954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s-PE"/>
          </a:p>
        </p:txBody>
      </p:sp>
      <p:sp>
        <p:nvSpPr>
          <p:cNvPr id="13" name="Rectángulo: esquinas redondeadas 12">
            <a:extLst>
              <a:ext uri="{FF2B5EF4-FFF2-40B4-BE49-F238E27FC236}">
                <a16:creationId xmlns:a16="http://schemas.microsoft.com/office/drawing/2014/main" id="{CB90F128-D7BB-F35C-0BCE-24EEE4E0C4C6}"/>
              </a:ext>
            </a:extLst>
          </p:cNvPr>
          <p:cNvSpPr/>
          <p:nvPr/>
        </p:nvSpPr>
        <p:spPr>
          <a:xfrm>
            <a:off x="2196527" y="828276"/>
            <a:ext cx="2047866" cy="129768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5" name="Rectángulo: esquinas redondeadas 14">
            <a:extLst>
              <a:ext uri="{FF2B5EF4-FFF2-40B4-BE49-F238E27FC236}">
                <a16:creationId xmlns:a16="http://schemas.microsoft.com/office/drawing/2014/main" id="{E2432D42-210D-27BB-5B43-7963E0638FBF}"/>
              </a:ext>
            </a:extLst>
          </p:cNvPr>
          <p:cNvSpPr/>
          <p:nvPr/>
        </p:nvSpPr>
        <p:spPr>
          <a:xfrm>
            <a:off x="2281127" y="855970"/>
            <a:ext cx="1872208" cy="1243532"/>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s-PE" dirty="0"/>
          </a:p>
        </p:txBody>
      </p:sp>
      <p:sp>
        <p:nvSpPr>
          <p:cNvPr id="18" name="Trapecio 17">
            <a:extLst>
              <a:ext uri="{FF2B5EF4-FFF2-40B4-BE49-F238E27FC236}">
                <a16:creationId xmlns:a16="http://schemas.microsoft.com/office/drawing/2014/main" id="{54E8199B-916C-1216-9E1B-9C520C2D3292}"/>
              </a:ext>
            </a:extLst>
          </p:cNvPr>
          <p:cNvSpPr/>
          <p:nvPr/>
        </p:nvSpPr>
        <p:spPr>
          <a:xfrm>
            <a:off x="3005448" y="2132727"/>
            <a:ext cx="461666" cy="307674"/>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9" name="Rectángulo 18">
            <a:extLst>
              <a:ext uri="{FF2B5EF4-FFF2-40B4-BE49-F238E27FC236}">
                <a16:creationId xmlns:a16="http://schemas.microsoft.com/office/drawing/2014/main" id="{828D78C0-B384-61C2-9E54-7483A26696F3}"/>
              </a:ext>
            </a:extLst>
          </p:cNvPr>
          <p:cNvSpPr/>
          <p:nvPr/>
        </p:nvSpPr>
        <p:spPr>
          <a:xfrm>
            <a:off x="2588209" y="1044299"/>
            <a:ext cx="1296144" cy="1061913"/>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s-PE"/>
          </a:p>
        </p:txBody>
      </p:sp>
      <p:cxnSp>
        <p:nvCxnSpPr>
          <p:cNvPr id="28" name="Conector recto de flecha 27">
            <a:extLst>
              <a:ext uri="{FF2B5EF4-FFF2-40B4-BE49-F238E27FC236}">
                <a16:creationId xmlns:a16="http://schemas.microsoft.com/office/drawing/2014/main" id="{231EA218-FE15-B9CE-EED2-E5F110197CF2}"/>
              </a:ext>
            </a:extLst>
          </p:cNvPr>
          <p:cNvCxnSpPr/>
          <p:nvPr/>
        </p:nvCxnSpPr>
        <p:spPr>
          <a:xfrm>
            <a:off x="4006180" y="1124744"/>
            <a:ext cx="0" cy="843307"/>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sp>
        <p:nvSpPr>
          <p:cNvPr id="29" name="CuadroTexto 28">
            <a:extLst>
              <a:ext uri="{FF2B5EF4-FFF2-40B4-BE49-F238E27FC236}">
                <a16:creationId xmlns:a16="http://schemas.microsoft.com/office/drawing/2014/main" id="{F68DC0CA-B662-45B5-2CBF-9A8F96830876}"/>
              </a:ext>
            </a:extLst>
          </p:cNvPr>
          <p:cNvSpPr txBox="1"/>
          <p:nvPr/>
        </p:nvSpPr>
        <p:spPr>
          <a:xfrm>
            <a:off x="4545883" y="2574596"/>
            <a:ext cx="3900584" cy="1569660"/>
          </a:xfrm>
          <a:prstGeom prst="rect">
            <a:avLst/>
          </a:prstGeom>
          <a:solidFill>
            <a:schemeClr val="accent3">
              <a:lumMod val="60000"/>
              <a:lumOff val="40000"/>
            </a:schemeClr>
          </a:solidFill>
          <a:ln>
            <a:solidFill>
              <a:schemeClr val="tx2"/>
            </a:solidFill>
          </a:ln>
        </p:spPr>
        <p:txBody>
          <a:bodyPr wrap="square" rtlCol="0">
            <a:spAutoFit/>
          </a:bodyPr>
          <a:lstStyle/>
          <a:p>
            <a:pPr algn="just"/>
            <a:r>
              <a:rPr lang="es-ES" sz="1600"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Se recomienda evaluar el método o función para determinar si es necesario que quede como está o en su defecto:</a:t>
            </a:r>
          </a:p>
          <a:p>
            <a:pPr marL="285750" indent="-285750" algn="just">
              <a:buFont typeface="Arial" panose="020B0604020202020204" pitchFamily="34" charset="0"/>
              <a:buChar char="•"/>
            </a:pPr>
            <a:endParaRPr lang="es-ES" sz="1600"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pPr marL="742950" lvl="1" indent="-285750" algn="just">
              <a:buFont typeface="Arial" panose="020B0604020202020204" pitchFamily="34" charset="0"/>
              <a:buChar char="•"/>
            </a:pPr>
            <a:r>
              <a:rPr lang="es-ES" sz="1600"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Generar uno o más métodos</a:t>
            </a:r>
          </a:p>
          <a:p>
            <a:pPr marL="742950" lvl="1" indent="-285750" algn="just">
              <a:buFont typeface="Arial" panose="020B0604020202020204" pitchFamily="34" charset="0"/>
              <a:buChar char="•"/>
            </a:pPr>
            <a:r>
              <a:rPr lang="es-ES" sz="1600"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Generar una nueva clase</a:t>
            </a:r>
          </a:p>
        </p:txBody>
      </p:sp>
      <p:sp>
        <p:nvSpPr>
          <p:cNvPr id="10" name="CuadroTexto 9">
            <a:extLst>
              <a:ext uri="{FF2B5EF4-FFF2-40B4-BE49-F238E27FC236}">
                <a16:creationId xmlns:a16="http://schemas.microsoft.com/office/drawing/2014/main" id="{83C04204-90EA-F2E4-90D6-AD7D435005C4}"/>
              </a:ext>
            </a:extLst>
          </p:cNvPr>
          <p:cNvSpPr txBox="1"/>
          <p:nvPr/>
        </p:nvSpPr>
        <p:spPr>
          <a:xfrm>
            <a:off x="1572718" y="4599488"/>
            <a:ext cx="8122096" cy="2031325"/>
          </a:xfrm>
          <a:prstGeom prst="rect">
            <a:avLst/>
          </a:prstGeom>
          <a:noFill/>
        </p:spPr>
        <p:txBody>
          <a:bodyPr wrap="square">
            <a:spAutoFit/>
          </a:bodyPr>
          <a:lstStyle/>
          <a:p>
            <a:pPr marL="285750" indent="-285750" algn="just">
              <a:buFont typeface="Arial" panose="020B0604020202020204" pitchFamily="34" charset="0"/>
              <a:buChar char="•"/>
            </a:pPr>
            <a:r>
              <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Existen muchas técnicas sobre métricas de código que puede emplearse. Algunas ya están integradas en los IDE de programación mas populares, otras se agregan como actualizaciones a estos. </a:t>
            </a:r>
          </a:p>
          <a:p>
            <a:pPr marL="285750" indent="-285750" algn="just">
              <a:buFont typeface="Arial" panose="020B0604020202020204" pitchFamily="34" charset="0"/>
              <a:buChar char="•"/>
            </a:pPr>
            <a:endPar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pPr marL="285750" indent="-285750" algn="just">
              <a:buFont typeface="Arial" panose="020B0604020202020204" pitchFamily="34" charset="0"/>
              <a:buChar char="•"/>
            </a:pPr>
            <a:r>
              <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En resumen, el uso de estas diversas métricas nos lleva a la misma pregunta, </a:t>
            </a:r>
            <a:r>
              <a:rPr lang="es-ES" b="1"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¿Es necesario que el método o función quede como está?</a:t>
            </a:r>
            <a:r>
              <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o tengo que dividirlo en 1 o mas método, o en 1 o mas clases.</a:t>
            </a:r>
          </a:p>
        </p:txBody>
      </p:sp>
    </p:spTree>
    <p:extLst>
      <p:ext uri="{BB962C8B-B14F-4D97-AF65-F5344CB8AC3E}">
        <p14:creationId xmlns:p14="http://schemas.microsoft.com/office/powerpoint/2010/main" val="37336764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Imagen 29">
            <a:extLst>
              <a:ext uri="{FF2B5EF4-FFF2-40B4-BE49-F238E27FC236}">
                <a16:creationId xmlns:a16="http://schemas.microsoft.com/office/drawing/2014/main" id="{F8CCA2B5-E217-929C-8FAE-552A20531ED8}"/>
              </a:ext>
            </a:extLst>
          </p:cNvPr>
          <p:cNvPicPr>
            <a:picLocks noChangeAspect="1"/>
          </p:cNvPicPr>
          <p:nvPr/>
        </p:nvPicPr>
        <p:blipFill>
          <a:blip r:embed="rId3"/>
          <a:stretch>
            <a:fillRect/>
          </a:stretch>
        </p:blipFill>
        <p:spPr>
          <a:xfrm>
            <a:off x="1643548" y="692696"/>
            <a:ext cx="4328771" cy="3273926"/>
          </a:xfrm>
          <a:prstGeom prst="rect">
            <a:avLst/>
          </a:prstGeom>
        </p:spPr>
      </p:pic>
      <p:sp>
        <p:nvSpPr>
          <p:cNvPr id="3" name="Marcador de número de diapositiva 2">
            <a:extLst>
              <a:ext uri="{FF2B5EF4-FFF2-40B4-BE49-F238E27FC236}">
                <a16:creationId xmlns:a16="http://schemas.microsoft.com/office/drawing/2014/main" id="{8D2D6617-46E2-4BB5-A527-766D31BC6FE3}"/>
              </a:ext>
            </a:extLst>
          </p:cNvPr>
          <p:cNvSpPr>
            <a:spLocks noGrp="1"/>
          </p:cNvSpPr>
          <p:nvPr>
            <p:ph type="sldNum" sz="quarter" idx="12"/>
          </p:nvPr>
        </p:nvSpPr>
        <p:spPr>
          <a:xfrm>
            <a:off x="10766796" y="6448251"/>
            <a:ext cx="609441" cy="365125"/>
          </a:xfrm>
        </p:spPr>
        <p:txBody>
          <a:bodyPr/>
          <a:lstStyle/>
          <a:p>
            <a:pPr rtl="0"/>
            <a:fld id="{7DC1BBB0-96F0-4077-A278-0F3FB5C104D3}" type="slidenum">
              <a:rPr lang="es-ES" noProof="0" smtClean="0"/>
              <a:t>13</a:t>
            </a:fld>
            <a:endParaRPr lang="es-ES" noProof="0" dirty="0"/>
          </a:p>
        </p:txBody>
      </p:sp>
      <p:sp>
        <p:nvSpPr>
          <p:cNvPr id="2" name="CuadroTexto 1">
            <a:extLst>
              <a:ext uri="{FF2B5EF4-FFF2-40B4-BE49-F238E27FC236}">
                <a16:creationId xmlns:a16="http://schemas.microsoft.com/office/drawing/2014/main" id="{385B9208-6506-683A-1092-ECA25746D5E8}"/>
              </a:ext>
            </a:extLst>
          </p:cNvPr>
          <p:cNvSpPr txBox="1"/>
          <p:nvPr/>
        </p:nvSpPr>
        <p:spPr>
          <a:xfrm rot="16200000">
            <a:off x="-790009" y="3400442"/>
            <a:ext cx="2237472"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CÓDIGO LIMPIO</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5" name="CuadroTexto 4">
            <a:extLst>
              <a:ext uri="{FF2B5EF4-FFF2-40B4-BE49-F238E27FC236}">
                <a16:creationId xmlns:a16="http://schemas.microsoft.com/office/drawing/2014/main" id="{D9987EA6-DE13-79C2-4CDF-73C346DC30B0}"/>
              </a:ext>
            </a:extLst>
          </p:cNvPr>
          <p:cNvSpPr txBox="1"/>
          <p:nvPr/>
        </p:nvSpPr>
        <p:spPr>
          <a:xfrm rot="16200000">
            <a:off x="-788904" y="3430159"/>
            <a:ext cx="3344121"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MÉTODOS O FUNCIONES</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16" name="CuadroTexto 15">
            <a:extLst>
              <a:ext uri="{FF2B5EF4-FFF2-40B4-BE49-F238E27FC236}">
                <a16:creationId xmlns:a16="http://schemas.microsoft.com/office/drawing/2014/main" id="{DA4A90CC-1603-4B10-96D1-1D13F1E07AF2}"/>
              </a:ext>
            </a:extLst>
          </p:cNvPr>
          <p:cNvSpPr txBox="1"/>
          <p:nvPr/>
        </p:nvSpPr>
        <p:spPr>
          <a:xfrm>
            <a:off x="1341884" y="116632"/>
            <a:ext cx="7632848" cy="369332"/>
          </a:xfrm>
          <a:prstGeom prst="rect">
            <a:avLst/>
          </a:prstGeom>
          <a:noFill/>
        </p:spPr>
        <p:txBody>
          <a:bodyPr wrap="square" rtlCol="0">
            <a:spAutoFit/>
          </a:bodyPr>
          <a:lstStyle/>
          <a:p>
            <a:pPr marL="285750" indent="-285750" algn="just">
              <a:buFont typeface="Arial" panose="020B0604020202020204" pitchFamily="34" charset="0"/>
              <a:buChar char="•"/>
            </a:pPr>
            <a:r>
              <a:rPr lang="es-ES" b="1"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REGLA DE IDENTACIÓN</a:t>
            </a:r>
            <a:r>
              <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 No deben más de 2 niveles de identación</a:t>
            </a:r>
          </a:p>
        </p:txBody>
      </p:sp>
      <p:pic>
        <p:nvPicPr>
          <p:cNvPr id="24" name="Picture 6" descr="223,428 imágenes de Incorrecto - Imágenes, fotos y vectores de stock |  Shutterstock">
            <a:extLst>
              <a:ext uri="{FF2B5EF4-FFF2-40B4-BE49-F238E27FC236}">
                <a16:creationId xmlns:a16="http://schemas.microsoft.com/office/drawing/2014/main" id="{9D1541DE-14B0-45DB-A32E-25B811FEB7D7}"/>
              </a:ext>
            </a:extLst>
          </p:cNvPr>
          <p:cNvPicPr>
            <a:picLocks noChangeAspect="1" noChangeArrowheads="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l="54601" t="56930" r="10508" b="13056"/>
          <a:stretch/>
        </p:blipFill>
        <p:spPr bwMode="auto">
          <a:xfrm>
            <a:off x="4523889" y="2189859"/>
            <a:ext cx="634419" cy="587706"/>
          </a:xfrm>
          <a:prstGeom prst="rect">
            <a:avLst/>
          </a:prstGeom>
          <a:noFill/>
          <a:extLst>
            <a:ext uri="{909E8E84-426E-40DD-AFC4-6F175D3DCCD1}">
              <a14:hiddenFill xmlns:a14="http://schemas.microsoft.com/office/drawing/2010/main">
                <a:solidFill>
                  <a:srgbClr val="FFFFFF"/>
                </a:solidFill>
              </a14:hiddenFill>
            </a:ext>
          </a:extLst>
        </p:spPr>
      </p:pic>
      <p:sp>
        <p:nvSpPr>
          <p:cNvPr id="25" name="Flecha: a la derecha 24">
            <a:extLst>
              <a:ext uri="{FF2B5EF4-FFF2-40B4-BE49-F238E27FC236}">
                <a16:creationId xmlns:a16="http://schemas.microsoft.com/office/drawing/2014/main" id="{25E537B0-A823-4864-84D4-140ACA8AF8CE}"/>
              </a:ext>
            </a:extLst>
          </p:cNvPr>
          <p:cNvSpPr/>
          <p:nvPr/>
        </p:nvSpPr>
        <p:spPr>
          <a:xfrm>
            <a:off x="6103706" y="2053336"/>
            <a:ext cx="499648" cy="2763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27" name="Picture 2" descr="Logo de correcto diseño editable">
            <a:extLst>
              <a:ext uri="{FF2B5EF4-FFF2-40B4-BE49-F238E27FC236}">
                <a16:creationId xmlns:a16="http://schemas.microsoft.com/office/drawing/2014/main" id="{04F051CD-FD5D-422F-A0E9-0430B8E8A87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248470" y="2186064"/>
            <a:ext cx="576064" cy="576064"/>
          </a:xfrm>
          <a:prstGeom prst="rect">
            <a:avLst/>
          </a:prstGeom>
          <a:noFill/>
          <a:extLst>
            <a:ext uri="{909E8E84-426E-40DD-AFC4-6F175D3DCCD1}">
              <a14:hiddenFill xmlns:a14="http://schemas.microsoft.com/office/drawing/2010/main">
                <a:solidFill>
                  <a:srgbClr val="FFFFFF"/>
                </a:solidFill>
              </a14:hiddenFill>
            </a:ext>
          </a:extLst>
        </p:spPr>
      </p:pic>
      <p:sp>
        <p:nvSpPr>
          <p:cNvPr id="32" name="CuadroTexto 31">
            <a:extLst>
              <a:ext uri="{FF2B5EF4-FFF2-40B4-BE49-F238E27FC236}">
                <a16:creationId xmlns:a16="http://schemas.microsoft.com/office/drawing/2014/main" id="{81F50D7D-AA30-AD29-59E2-D1F7AD9FBE43}"/>
              </a:ext>
            </a:extLst>
          </p:cNvPr>
          <p:cNvSpPr txBox="1"/>
          <p:nvPr/>
        </p:nvSpPr>
        <p:spPr>
          <a:xfrm>
            <a:off x="7170932" y="1401234"/>
            <a:ext cx="3900584" cy="1569660"/>
          </a:xfrm>
          <a:prstGeom prst="rect">
            <a:avLst/>
          </a:prstGeom>
          <a:solidFill>
            <a:schemeClr val="accent3">
              <a:lumMod val="60000"/>
              <a:lumOff val="40000"/>
            </a:schemeClr>
          </a:solidFill>
          <a:ln>
            <a:solidFill>
              <a:schemeClr val="tx2"/>
            </a:solidFill>
          </a:ln>
        </p:spPr>
        <p:txBody>
          <a:bodyPr wrap="square" rtlCol="0">
            <a:spAutoFit/>
          </a:bodyPr>
          <a:lstStyle/>
          <a:p>
            <a:pPr algn="just"/>
            <a:r>
              <a:rPr lang="es-ES" sz="1600"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Se recomienda evaluar el método o función para determinar si es necesario que quede como está o en su defecto:</a:t>
            </a:r>
          </a:p>
          <a:p>
            <a:pPr marL="285750" indent="-285750" algn="just">
              <a:buFont typeface="Arial" panose="020B0604020202020204" pitchFamily="34" charset="0"/>
              <a:buChar char="•"/>
            </a:pPr>
            <a:endParaRPr lang="es-ES" sz="1600"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pPr marL="742950" lvl="1" indent="-285750" algn="just">
              <a:buFont typeface="Arial" panose="020B0604020202020204" pitchFamily="34" charset="0"/>
              <a:buChar char="•"/>
            </a:pPr>
            <a:r>
              <a:rPr lang="es-ES" sz="1600"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Generar uno o más métodos</a:t>
            </a:r>
          </a:p>
          <a:p>
            <a:pPr marL="742950" lvl="1" indent="-285750" algn="just">
              <a:buFont typeface="Arial" panose="020B0604020202020204" pitchFamily="34" charset="0"/>
              <a:buChar char="•"/>
            </a:pPr>
            <a:r>
              <a:rPr lang="es-ES" sz="1600"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Generar una nueva clase</a:t>
            </a:r>
          </a:p>
        </p:txBody>
      </p:sp>
      <p:pic>
        <p:nvPicPr>
          <p:cNvPr id="38" name="Imagen 37">
            <a:extLst>
              <a:ext uri="{FF2B5EF4-FFF2-40B4-BE49-F238E27FC236}">
                <a16:creationId xmlns:a16="http://schemas.microsoft.com/office/drawing/2014/main" id="{F9E763D5-8249-DD77-4DB8-8ADB166CD688}"/>
              </a:ext>
            </a:extLst>
          </p:cNvPr>
          <p:cNvPicPr>
            <a:picLocks noChangeAspect="1"/>
          </p:cNvPicPr>
          <p:nvPr/>
        </p:nvPicPr>
        <p:blipFill>
          <a:blip r:embed="rId6"/>
          <a:stretch>
            <a:fillRect/>
          </a:stretch>
        </p:blipFill>
        <p:spPr>
          <a:xfrm>
            <a:off x="1496284" y="4298299"/>
            <a:ext cx="4117661" cy="2155037"/>
          </a:xfrm>
          <a:prstGeom prst="rect">
            <a:avLst/>
          </a:prstGeom>
        </p:spPr>
      </p:pic>
      <p:pic>
        <p:nvPicPr>
          <p:cNvPr id="40" name="Imagen 39">
            <a:extLst>
              <a:ext uri="{FF2B5EF4-FFF2-40B4-BE49-F238E27FC236}">
                <a16:creationId xmlns:a16="http://schemas.microsoft.com/office/drawing/2014/main" id="{5562E72C-4379-8B68-ED82-0B1D4EE6A578}"/>
              </a:ext>
            </a:extLst>
          </p:cNvPr>
          <p:cNvPicPr>
            <a:picLocks noChangeAspect="1"/>
          </p:cNvPicPr>
          <p:nvPr/>
        </p:nvPicPr>
        <p:blipFill>
          <a:blip r:embed="rId7"/>
          <a:stretch>
            <a:fillRect/>
          </a:stretch>
        </p:blipFill>
        <p:spPr>
          <a:xfrm>
            <a:off x="6093709" y="4298299"/>
            <a:ext cx="5751394" cy="1941186"/>
          </a:xfrm>
          <a:prstGeom prst="rect">
            <a:avLst/>
          </a:prstGeom>
        </p:spPr>
      </p:pic>
      <p:pic>
        <p:nvPicPr>
          <p:cNvPr id="41" name="Picture 6" descr="223,428 imágenes de Incorrecto - Imágenes, fotos y vectores de stock |  Shutterstock">
            <a:extLst>
              <a:ext uri="{FF2B5EF4-FFF2-40B4-BE49-F238E27FC236}">
                <a16:creationId xmlns:a16="http://schemas.microsoft.com/office/drawing/2014/main" id="{29CBEE21-C884-9568-49B4-CD559E3C9B54}"/>
              </a:ext>
            </a:extLst>
          </p:cNvPr>
          <p:cNvPicPr>
            <a:picLocks noChangeAspect="1" noChangeArrowheads="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l="54601" t="56930" r="10508" b="13056"/>
          <a:stretch/>
        </p:blipFill>
        <p:spPr bwMode="auto">
          <a:xfrm>
            <a:off x="4826190" y="5716633"/>
            <a:ext cx="634419" cy="587706"/>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2" descr="Logo de correcto diseño editable">
            <a:extLst>
              <a:ext uri="{FF2B5EF4-FFF2-40B4-BE49-F238E27FC236}">
                <a16:creationId xmlns:a16="http://schemas.microsoft.com/office/drawing/2014/main" id="{61CFF989-84CC-66A4-8542-3D9F5E6F336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70876" y="5767804"/>
            <a:ext cx="576064" cy="576064"/>
          </a:xfrm>
          <a:prstGeom prst="rect">
            <a:avLst/>
          </a:prstGeom>
          <a:noFill/>
          <a:extLst>
            <a:ext uri="{909E8E84-426E-40DD-AFC4-6F175D3DCCD1}">
              <a14:hiddenFill xmlns:a14="http://schemas.microsoft.com/office/drawing/2010/main">
                <a:solidFill>
                  <a:srgbClr val="FFFFFF"/>
                </a:solidFill>
              </a14:hiddenFill>
            </a:ext>
          </a:extLst>
        </p:spPr>
      </p:pic>
      <p:sp>
        <p:nvSpPr>
          <p:cNvPr id="43" name="Flecha: a la derecha 42">
            <a:extLst>
              <a:ext uri="{FF2B5EF4-FFF2-40B4-BE49-F238E27FC236}">
                <a16:creationId xmlns:a16="http://schemas.microsoft.com/office/drawing/2014/main" id="{5B2E4186-95B8-674A-F87D-A3993D1FEE88}"/>
              </a:ext>
            </a:extLst>
          </p:cNvPr>
          <p:cNvSpPr/>
          <p:nvPr/>
        </p:nvSpPr>
        <p:spPr>
          <a:xfrm>
            <a:off x="5594061" y="4972271"/>
            <a:ext cx="499648" cy="2763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Tree>
    <p:extLst>
      <p:ext uri="{BB962C8B-B14F-4D97-AF65-F5344CB8AC3E}">
        <p14:creationId xmlns:p14="http://schemas.microsoft.com/office/powerpoint/2010/main" val="1612401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n 7">
            <a:extLst>
              <a:ext uri="{FF2B5EF4-FFF2-40B4-BE49-F238E27FC236}">
                <a16:creationId xmlns:a16="http://schemas.microsoft.com/office/drawing/2014/main" id="{9E0015FF-BE2F-9C10-B7B6-52ACFFFB921C}"/>
              </a:ext>
            </a:extLst>
          </p:cNvPr>
          <p:cNvPicPr>
            <a:picLocks noChangeAspect="1"/>
          </p:cNvPicPr>
          <p:nvPr/>
        </p:nvPicPr>
        <p:blipFill>
          <a:blip r:embed="rId3"/>
          <a:stretch>
            <a:fillRect/>
          </a:stretch>
        </p:blipFill>
        <p:spPr>
          <a:xfrm>
            <a:off x="6572569" y="1190424"/>
            <a:ext cx="5312115" cy="1065604"/>
          </a:xfrm>
          <a:prstGeom prst="rect">
            <a:avLst/>
          </a:prstGeom>
        </p:spPr>
      </p:pic>
      <p:pic>
        <p:nvPicPr>
          <p:cNvPr id="6" name="Imagen 5">
            <a:extLst>
              <a:ext uri="{FF2B5EF4-FFF2-40B4-BE49-F238E27FC236}">
                <a16:creationId xmlns:a16="http://schemas.microsoft.com/office/drawing/2014/main" id="{AF799AC3-2145-AEB1-D275-82CA507285FB}"/>
              </a:ext>
            </a:extLst>
          </p:cNvPr>
          <p:cNvPicPr>
            <a:picLocks noChangeAspect="1"/>
          </p:cNvPicPr>
          <p:nvPr/>
        </p:nvPicPr>
        <p:blipFill>
          <a:blip r:embed="rId4"/>
          <a:stretch>
            <a:fillRect/>
          </a:stretch>
        </p:blipFill>
        <p:spPr>
          <a:xfrm>
            <a:off x="1387923" y="740913"/>
            <a:ext cx="4910712" cy="2324951"/>
          </a:xfrm>
          <a:prstGeom prst="rect">
            <a:avLst/>
          </a:prstGeom>
        </p:spPr>
      </p:pic>
      <p:sp>
        <p:nvSpPr>
          <p:cNvPr id="3" name="Marcador de número de diapositiva 2">
            <a:extLst>
              <a:ext uri="{FF2B5EF4-FFF2-40B4-BE49-F238E27FC236}">
                <a16:creationId xmlns:a16="http://schemas.microsoft.com/office/drawing/2014/main" id="{8D2D6617-46E2-4BB5-A527-766D31BC6FE3}"/>
              </a:ext>
            </a:extLst>
          </p:cNvPr>
          <p:cNvSpPr>
            <a:spLocks noGrp="1"/>
          </p:cNvSpPr>
          <p:nvPr>
            <p:ph type="sldNum" sz="quarter" idx="12"/>
          </p:nvPr>
        </p:nvSpPr>
        <p:spPr>
          <a:xfrm>
            <a:off x="10766796" y="6448251"/>
            <a:ext cx="609441" cy="365125"/>
          </a:xfrm>
        </p:spPr>
        <p:txBody>
          <a:bodyPr/>
          <a:lstStyle/>
          <a:p>
            <a:pPr rtl="0"/>
            <a:fld id="{7DC1BBB0-96F0-4077-A278-0F3FB5C104D3}" type="slidenum">
              <a:rPr lang="es-ES" noProof="0" smtClean="0"/>
              <a:t>14</a:t>
            </a:fld>
            <a:endParaRPr lang="es-ES" noProof="0" dirty="0"/>
          </a:p>
        </p:txBody>
      </p:sp>
      <p:sp>
        <p:nvSpPr>
          <p:cNvPr id="2" name="CuadroTexto 1">
            <a:extLst>
              <a:ext uri="{FF2B5EF4-FFF2-40B4-BE49-F238E27FC236}">
                <a16:creationId xmlns:a16="http://schemas.microsoft.com/office/drawing/2014/main" id="{385B9208-6506-683A-1092-ECA25746D5E8}"/>
              </a:ext>
            </a:extLst>
          </p:cNvPr>
          <p:cNvSpPr txBox="1"/>
          <p:nvPr/>
        </p:nvSpPr>
        <p:spPr>
          <a:xfrm rot="16200000">
            <a:off x="-790009" y="3400442"/>
            <a:ext cx="2237472"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CÓDIGO LIMPIO</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5" name="CuadroTexto 4">
            <a:extLst>
              <a:ext uri="{FF2B5EF4-FFF2-40B4-BE49-F238E27FC236}">
                <a16:creationId xmlns:a16="http://schemas.microsoft.com/office/drawing/2014/main" id="{D9987EA6-DE13-79C2-4CDF-73C346DC30B0}"/>
              </a:ext>
            </a:extLst>
          </p:cNvPr>
          <p:cNvSpPr txBox="1"/>
          <p:nvPr/>
        </p:nvSpPr>
        <p:spPr>
          <a:xfrm rot="16200000">
            <a:off x="-788904" y="3430159"/>
            <a:ext cx="3344121"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MÉTODOS O FUNCIONES</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16" name="CuadroTexto 15">
            <a:extLst>
              <a:ext uri="{FF2B5EF4-FFF2-40B4-BE49-F238E27FC236}">
                <a16:creationId xmlns:a16="http://schemas.microsoft.com/office/drawing/2014/main" id="{DA4A90CC-1603-4B10-96D1-1D13F1E07AF2}"/>
              </a:ext>
            </a:extLst>
          </p:cNvPr>
          <p:cNvSpPr txBox="1"/>
          <p:nvPr/>
        </p:nvSpPr>
        <p:spPr>
          <a:xfrm>
            <a:off x="1341884" y="116632"/>
            <a:ext cx="7632848" cy="369332"/>
          </a:xfrm>
          <a:prstGeom prst="rect">
            <a:avLst/>
          </a:prstGeom>
          <a:noFill/>
        </p:spPr>
        <p:txBody>
          <a:bodyPr wrap="square" rtlCol="0">
            <a:spAutoFit/>
          </a:bodyPr>
          <a:lstStyle/>
          <a:p>
            <a:pPr marL="285750" indent="-285750" algn="just">
              <a:buFont typeface="Arial" panose="020B0604020202020204" pitchFamily="34" charset="0"/>
              <a:buChar char="•"/>
            </a:pPr>
            <a:r>
              <a:rPr lang="es-ES" b="1"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RESPONSABILIDAD ÚNICA</a:t>
            </a:r>
            <a:r>
              <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 Hacer solo una cosa y esa cosa hacerla bien</a:t>
            </a:r>
          </a:p>
        </p:txBody>
      </p:sp>
      <p:pic>
        <p:nvPicPr>
          <p:cNvPr id="24" name="Picture 6" descr="223,428 imágenes de Incorrecto - Imágenes, fotos y vectores de stock |  Shutterstock">
            <a:extLst>
              <a:ext uri="{FF2B5EF4-FFF2-40B4-BE49-F238E27FC236}">
                <a16:creationId xmlns:a16="http://schemas.microsoft.com/office/drawing/2014/main" id="{9D1541DE-14B0-45DB-A32E-25B811FEB7D7}"/>
              </a:ext>
            </a:extLst>
          </p:cNvPr>
          <p:cNvPicPr>
            <a:picLocks noChangeAspect="1" noChangeArrowheads="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l="54601" t="56930" r="10508" b="13056"/>
          <a:stretch/>
        </p:blipFill>
        <p:spPr bwMode="auto">
          <a:xfrm>
            <a:off x="4222204" y="2772011"/>
            <a:ext cx="634419" cy="587706"/>
          </a:xfrm>
          <a:prstGeom prst="rect">
            <a:avLst/>
          </a:prstGeom>
          <a:noFill/>
          <a:extLst>
            <a:ext uri="{909E8E84-426E-40DD-AFC4-6F175D3DCCD1}">
              <a14:hiddenFill xmlns:a14="http://schemas.microsoft.com/office/drawing/2010/main">
                <a:solidFill>
                  <a:srgbClr val="FFFFFF"/>
                </a:solidFill>
              </a14:hiddenFill>
            </a:ext>
          </a:extLst>
        </p:spPr>
      </p:pic>
      <p:sp>
        <p:nvSpPr>
          <p:cNvPr id="25" name="Flecha: a la derecha 24">
            <a:extLst>
              <a:ext uri="{FF2B5EF4-FFF2-40B4-BE49-F238E27FC236}">
                <a16:creationId xmlns:a16="http://schemas.microsoft.com/office/drawing/2014/main" id="{25E537B0-A823-4864-84D4-140ACA8AF8CE}"/>
              </a:ext>
            </a:extLst>
          </p:cNvPr>
          <p:cNvSpPr/>
          <p:nvPr/>
        </p:nvSpPr>
        <p:spPr>
          <a:xfrm>
            <a:off x="5798987" y="1765226"/>
            <a:ext cx="499648" cy="2763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27" name="Picture 2" descr="Logo de correcto diseño editable">
            <a:extLst>
              <a:ext uri="{FF2B5EF4-FFF2-40B4-BE49-F238E27FC236}">
                <a16:creationId xmlns:a16="http://schemas.microsoft.com/office/drawing/2014/main" id="{04F051CD-FD5D-422F-A0E9-0430B8E8A87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228626" y="2080723"/>
            <a:ext cx="576064" cy="5760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9704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n 7">
            <a:extLst>
              <a:ext uri="{FF2B5EF4-FFF2-40B4-BE49-F238E27FC236}">
                <a16:creationId xmlns:a16="http://schemas.microsoft.com/office/drawing/2014/main" id="{C6FB4111-3141-95C2-A397-5FFFC5127F6D}"/>
              </a:ext>
            </a:extLst>
          </p:cNvPr>
          <p:cNvPicPr>
            <a:picLocks noChangeAspect="1"/>
          </p:cNvPicPr>
          <p:nvPr/>
        </p:nvPicPr>
        <p:blipFill>
          <a:blip r:embed="rId3"/>
          <a:stretch>
            <a:fillRect/>
          </a:stretch>
        </p:blipFill>
        <p:spPr>
          <a:xfrm>
            <a:off x="7155184" y="703150"/>
            <a:ext cx="4703152" cy="4866133"/>
          </a:xfrm>
          <a:prstGeom prst="rect">
            <a:avLst/>
          </a:prstGeom>
        </p:spPr>
      </p:pic>
      <p:pic>
        <p:nvPicPr>
          <p:cNvPr id="6" name="Imagen 5">
            <a:extLst>
              <a:ext uri="{FF2B5EF4-FFF2-40B4-BE49-F238E27FC236}">
                <a16:creationId xmlns:a16="http://schemas.microsoft.com/office/drawing/2014/main" id="{DCCE7832-DD51-602F-A2F8-D15B1FCECCAB}"/>
              </a:ext>
            </a:extLst>
          </p:cNvPr>
          <p:cNvPicPr>
            <a:picLocks noChangeAspect="1"/>
          </p:cNvPicPr>
          <p:nvPr/>
        </p:nvPicPr>
        <p:blipFill>
          <a:blip r:embed="rId4"/>
          <a:stretch>
            <a:fillRect/>
          </a:stretch>
        </p:blipFill>
        <p:spPr>
          <a:xfrm>
            <a:off x="1366455" y="770525"/>
            <a:ext cx="4703152" cy="3888432"/>
          </a:xfrm>
          <a:prstGeom prst="rect">
            <a:avLst/>
          </a:prstGeom>
        </p:spPr>
      </p:pic>
      <p:sp>
        <p:nvSpPr>
          <p:cNvPr id="3" name="Marcador de número de diapositiva 2">
            <a:extLst>
              <a:ext uri="{FF2B5EF4-FFF2-40B4-BE49-F238E27FC236}">
                <a16:creationId xmlns:a16="http://schemas.microsoft.com/office/drawing/2014/main" id="{8D2D6617-46E2-4BB5-A527-766D31BC6FE3}"/>
              </a:ext>
            </a:extLst>
          </p:cNvPr>
          <p:cNvSpPr>
            <a:spLocks noGrp="1"/>
          </p:cNvSpPr>
          <p:nvPr>
            <p:ph type="sldNum" sz="quarter" idx="12"/>
          </p:nvPr>
        </p:nvSpPr>
        <p:spPr>
          <a:xfrm>
            <a:off x="10766796" y="6448251"/>
            <a:ext cx="609441" cy="365125"/>
          </a:xfrm>
        </p:spPr>
        <p:txBody>
          <a:bodyPr/>
          <a:lstStyle/>
          <a:p>
            <a:pPr rtl="0"/>
            <a:fld id="{7DC1BBB0-96F0-4077-A278-0F3FB5C104D3}" type="slidenum">
              <a:rPr lang="es-ES" noProof="0" smtClean="0"/>
              <a:t>15</a:t>
            </a:fld>
            <a:endParaRPr lang="es-ES" noProof="0" dirty="0"/>
          </a:p>
        </p:txBody>
      </p:sp>
      <p:sp>
        <p:nvSpPr>
          <p:cNvPr id="2" name="CuadroTexto 1">
            <a:extLst>
              <a:ext uri="{FF2B5EF4-FFF2-40B4-BE49-F238E27FC236}">
                <a16:creationId xmlns:a16="http://schemas.microsoft.com/office/drawing/2014/main" id="{385B9208-6506-683A-1092-ECA25746D5E8}"/>
              </a:ext>
            </a:extLst>
          </p:cNvPr>
          <p:cNvSpPr txBox="1"/>
          <p:nvPr/>
        </p:nvSpPr>
        <p:spPr>
          <a:xfrm rot="16200000">
            <a:off x="-790009" y="3400442"/>
            <a:ext cx="2237472"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CÓDIGO LIMPIO</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5" name="CuadroTexto 4">
            <a:extLst>
              <a:ext uri="{FF2B5EF4-FFF2-40B4-BE49-F238E27FC236}">
                <a16:creationId xmlns:a16="http://schemas.microsoft.com/office/drawing/2014/main" id="{D9987EA6-DE13-79C2-4CDF-73C346DC30B0}"/>
              </a:ext>
            </a:extLst>
          </p:cNvPr>
          <p:cNvSpPr txBox="1"/>
          <p:nvPr/>
        </p:nvSpPr>
        <p:spPr>
          <a:xfrm rot="16200000">
            <a:off x="-788904" y="3430159"/>
            <a:ext cx="3344121"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MÉTODOS O FUNCIONES</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16" name="CuadroTexto 15">
            <a:extLst>
              <a:ext uri="{FF2B5EF4-FFF2-40B4-BE49-F238E27FC236}">
                <a16:creationId xmlns:a16="http://schemas.microsoft.com/office/drawing/2014/main" id="{DA4A90CC-1603-4B10-96D1-1D13F1E07AF2}"/>
              </a:ext>
            </a:extLst>
          </p:cNvPr>
          <p:cNvSpPr txBox="1"/>
          <p:nvPr/>
        </p:nvSpPr>
        <p:spPr>
          <a:xfrm>
            <a:off x="1341884" y="116632"/>
            <a:ext cx="7632848" cy="369332"/>
          </a:xfrm>
          <a:prstGeom prst="rect">
            <a:avLst/>
          </a:prstGeom>
          <a:noFill/>
        </p:spPr>
        <p:txBody>
          <a:bodyPr wrap="square" rtlCol="0">
            <a:spAutoFit/>
          </a:bodyPr>
          <a:lstStyle/>
          <a:p>
            <a:pPr marL="285750" indent="-285750" algn="just">
              <a:buFont typeface="Arial" panose="020B0604020202020204" pitchFamily="34" charset="0"/>
              <a:buChar char="•"/>
            </a:pPr>
            <a:r>
              <a:rPr lang="es-ES" b="1"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EVITAR CASE / SWITCH</a:t>
            </a:r>
            <a:endPar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pic>
        <p:nvPicPr>
          <p:cNvPr id="24" name="Picture 6" descr="223,428 imágenes de Incorrecto - Imágenes, fotos y vectores de stock |  Shutterstock">
            <a:extLst>
              <a:ext uri="{FF2B5EF4-FFF2-40B4-BE49-F238E27FC236}">
                <a16:creationId xmlns:a16="http://schemas.microsoft.com/office/drawing/2014/main" id="{9D1541DE-14B0-45DB-A32E-25B811FEB7D7}"/>
              </a:ext>
            </a:extLst>
          </p:cNvPr>
          <p:cNvPicPr>
            <a:picLocks noChangeAspect="1" noChangeArrowheads="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l="54601" t="56930" r="10508" b="13056"/>
          <a:stretch/>
        </p:blipFill>
        <p:spPr bwMode="auto">
          <a:xfrm>
            <a:off x="4654252" y="4365104"/>
            <a:ext cx="634419" cy="587706"/>
          </a:xfrm>
          <a:prstGeom prst="rect">
            <a:avLst/>
          </a:prstGeom>
          <a:noFill/>
          <a:extLst>
            <a:ext uri="{909E8E84-426E-40DD-AFC4-6F175D3DCCD1}">
              <a14:hiddenFill xmlns:a14="http://schemas.microsoft.com/office/drawing/2010/main">
                <a:solidFill>
                  <a:srgbClr val="FFFFFF"/>
                </a:solidFill>
              </a14:hiddenFill>
            </a:ext>
          </a:extLst>
        </p:spPr>
      </p:pic>
      <p:sp>
        <p:nvSpPr>
          <p:cNvPr id="25" name="Flecha: a la derecha 24">
            <a:extLst>
              <a:ext uri="{FF2B5EF4-FFF2-40B4-BE49-F238E27FC236}">
                <a16:creationId xmlns:a16="http://schemas.microsoft.com/office/drawing/2014/main" id="{25E537B0-A823-4864-84D4-140ACA8AF8CE}"/>
              </a:ext>
            </a:extLst>
          </p:cNvPr>
          <p:cNvSpPr/>
          <p:nvPr/>
        </p:nvSpPr>
        <p:spPr>
          <a:xfrm>
            <a:off x="6283350" y="2293519"/>
            <a:ext cx="499648" cy="2763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27" name="Picture 2" descr="Logo de correcto diseño editable">
            <a:extLst>
              <a:ext uri="{FF2B5EF4-FFF2-40B4-BE49-F238E27FC236}">
                <a16:creationId xmlns:a16="http://schemas.microsoft.com/office/drawing/2014/main" id="{04F051CD-FD5D-422F-A0E9-0430B8E8A87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952177" y="4293096"/>
            <a:ext cx="576064" cy="576064"/>
          </a:xfrm>
          <a:prstGeom prst="rect">
            <a:avLst/>
          </a:prstGeom>
          <a:noFill/>
          <a:extLst>
            <a:ext uri="{909E8E84-426E-40DD-AFC4-6F175D3DCCD1}">
              <a14:hiddenFill xmlns:a14="http://schemas.microsoft.com/office/drawing/2010/main">
                <a:solidFill>
                  <a:srgbClr val="FFFFFF"/>
                </a:solidFill>
              </a14:hiddenFill>
            </a:ext>
          </a:extLst>
        </p:spPr>
      </p:pic>
      <p:sp>
        <p:nvSpPr>
          <p:cNvPr id="9" name="CuadroTexto 8">
            <a:extLst>
              <a:ext uri="{FF2B5EF4-FFF2-40B4-BE49-F238E27FC236}">
                <a16:creationId xmlns:a16="http://schemas.microsoft.com/office/drawing/2014/main" id="{D611B86C-BFE9-42C3-1EAA-083A8CEAD120}"/>
              </a:ext>
            </a:extLst>
          </p:cNvPr>
          <p:cNvSpPr txBox="1"/>
          <p:nvPr/>
        </p:nvSpPr>
        <p:spPr>
          <a:xfrm>
            <a:off x="7164609" y="5684360"/>
            <a:ext cx="3549432" cy="1077218"/>
          </a:xfrm>
          <a:prstGeom prst="rect">
            <a:avLst/>
          </a:prstGeom>
          <a:solidFill>
            <a:schemeClr val="accent3">
              <a:lumMod val="60000"/>
              <a:lumOff val="40000"/>
            </a:schemeClr>
          </a:solidFill>
          <a:ln>
            <a:solidFill>
              <a:schemeClr val="tx2"/>
            </a:solidFill>
          </a:ln>
        </p:spPr>
        <p:txBody>
          <a:bodyPr wrap="square" rtlCol="0">
            <a:spAutoFit/>
          </a:bodyPr>
          <a:lstStyle>
            <a:defPPr rtl="0">
              <a:defRPr lang="es-es"/>
            </a:defPPr>
            <a:lvl1pPr algn="just">
              <a:defRPr sz="1600" i="1">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1pPr>
            <a:lvl2pPr marL="742950" lvl="1" indent="-285750" algn="just">
              <a:buFont typeface="Arial" panose="020B0604020202020204" pitchFamily="34" charset="0"/>
              <a:buChar char="•"/>
              <a:defRPr sz="1600" i="1">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2pPr>
          </a:lstStyle>
          <a:p>
            <a:r>
              <a:rPr lang="es-ES" dirty="0"/>
              <a:t>La idea no es que no se deben utilizarse switch, sino que debemos tener cuidado en su utilización, sobre todo si se repiten en diferentes métodos y clases. </a:t>
            </a:r>
          </a:p>
        </p:txBody>
      </p:sp>
      <p:sp>
        <p:nvSpPr>
          <p:cNvPr id="10" name="CuadroTexto 9">
            <a:extLst>
              <a:ext uri="{FF2B5EF4-FFF2-40B4-BE49-F238E27FC236}">
                <a16:creationId xmlns:a16="http://schemas.microsoft.com/office/drawing/2014/main" id="{480279A7-8B31-840B-24C7-C43816942AE2}"/>
              </a:ext>
            </a:extLst>
          </p:cNvPr>
          <p:cNvSpPr txBox="1"/>
          <p:nvPr/>
        </p:nvSpPr>
        <p:spPr>
          <a:xfrm>
            <a:off x="1361181" y="5107944"/>
            <a:ext cx="3682332" cy="1661993"/>
          </a:xfrm>
          <a:prstGeom prst="rect">
            <a:avLst/>
          </a:prstGeom>
          <a:noFill/>
        </p:spPr>
        <p:txBody>
          <a:bodyPr wrap="square">
            <a:spAutoFit/>
          </a:bodyPr>
          <a:lstStyle>
            <a:defPPr rtl="0">
              <a:defRPr lang="es-es"/>
            </a:defPPr>
            <a:lvl1pPr marL="285750" indent="-285750" algn="just">
              <a:buFont typeface="Arial" panose="020B0604020202020204" pitchFamily="34" charset="0"/>
              <a:buChar char="•"/>
              <a:defRPr i="1">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1pPr>
            <a:lvl2pPr marL="742950" lvl="1" indent="-285750" algn="just">
              <a:buFont typeface="Arial" panose="020B0604020202020204" pitchFamily="34" charset="0"/>
              <a:buChar char="•"/>
              <a:defRPr sz="1600" i="1">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2pPr>
          </a:lstStyle>
          <a:p>
            <a:pPr marL="0" indent="0">
              <a:buNone/>
            </a:pPr>
            <a:r>
              <a:rPr lang="es-ES" b="1" dirty="0">
                <a:solidFill>
                  <a:srgbClr val="7030A0"/>
                </a:solidFill>
              </a:rPr>
              <a:t>USO CASE / SWITCH</a:t>
            </a:r>
          </a:p>
          <a:p>
            <a:pPr marL="0" indent="0">
              <a:buNone/>
            </a:pPr>
            <a:r>
              <a:rPr lang="es-ES" dirty="0"/>
              <a:t>El uso frecuente en el código, causa: </a:t>
            </a:r>
          </a:p>
          <a:p>
            <a:endParaRPr lang="es-ES" dirty="0"/>
          </a:p>
          <a:p>
            <a:pPr lvl="1">
              <a:buFont typeface="Courier New" panose="02070309020205020404" pitchFamily="49" charset="0"/>
              <a:buChar char="o"/>
            </a:pPr>
            <a:r>
              <a:rPr lang="es-ES" dirty="0"/>
              <a:t>Repetición de código.</a:t>
            </a:r>
          </a:p>
          <a:p>
            <a:pPr lvl="1">
              <a:buFont typeface="Courier New" panose="02070309020205020404" pitchFamily="49" charset="0"/>
              <a:buChar char="o"/>
            </a:pPr>
            <a:r>
              <a:rPr lang="es-ES" dirty="0"/>
              <a:t>Aumenta la complejidad </a:t>
            </a:r>
          </a:p>
          <a:p>
            <a:pPr lvl="1">
              <a:buFont typeface="Courier New" panose="02070309020205020404" pitchFamily="49" charset="0"/>
              <a:buChar char="o"/>
            </a:pPr>
            <a:r>
              <a:rPr lang="es-ES" dirty="0"/>
              <a:t>Aumenta el número de líneas.</a:t>
            </a:r>
          </a:p>
        </p:txBody>
      </p:sp>
    </p:spTree>
    <p:extLst>
      <p:ext uri="{BB962C8B-B14F-4D97-AF65-F5344CB8AC3E}">
        <p14:creationId xmlns:p14="http://schemas.microsoft.com/office/powerpoint/2010/main" val="25876373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agen 10">
            <a:extLst>
              <a:ext uri="{FF2B5EF4-FFF2-40B4-BE49-F238E27FC236}">
                <a16:creationId xmlns:a16="http://schemas.microsoft.com/office/drawing/2014/main" id="{581E087E-E340-960D-32EF-4CF2BD1F9654}"/>
              </a:ext>
            </a:extLst>
          </p:cNvPr>
          <p:cNvPicPr>
            <a:picLocks noChangeAspect="1"/>
          </p:cNvPicPr>
          <p:nvPr/>
        </p:nvPicPr>
        <p:blipFill>
          <a:blip r:embed="rId3"/>
          <a:stretch>
            <a:fillRect/>
          </a:stretch>
        </p:blipFill>
        <p:spPr>
          <a:xfrm>
            <a:off x="1633396" y="2698630"/>
            <a:ext cx="5447619" cy="1228571"/>
          </a:xfrm>
          <a:prstGeom prst="rect">
            <a:avLst/>
          </a:prstGeom>
        </p:spPr>
      </p:pic>
      <p:pic>
        <p:nvPicPr>
          <p:cNvPr id="7" name="Imagen 6">
            <a:extLst>
              <a:ext uri="{FF2B5EF4-FFF2-40B4-BE49-F238E27FC236}">
                <a16:creationId xmlns:a16="http://schemas.microsoft.com/office/drawing/2014/main" id="{650F964B-CAA7-C817-9F30-25CAF83A7F2A}"/>
              </a:ext>
            </a:extLst>
          </p:cNvPr>
          <p:cNvPicPr>
            <a:picLocks noChangeAspect="1"/>
          </p:cNvPicPr>
          <p:nvPr/>
        </p:nvPicPr>
        <p:blipFill>
          <a:blip r:embed="rId4"/>
          <a:stretch>
            <a:fillRect/>
          </a:stretch>
        </p:blipFill>
        <p:spPr>
          <a:xfrm>
            <a:off x="1633396" y="765932"/>
            <a:ext cx="5107659" cy="1438932"/>
          </a:xfrm>
          <a:prstGeom prst="rect">
            <a:avLst/>
          </a:prstGeom>
        </p:spPr>
      </p:pic>
      <p:sp>
        <p:nvSpPr>
          <p:cNvPr id="3" name="Marcador de número de diapositiva 2">
            <a:extLst>
              <a:ext uri="{FF2B5EF4-FFF2-40B4-BE49-F238E27FC236}">
                <a16:creationId xmlns:a16="http://schemas.microsoft.com/office/drawing/2014/main" id="{8D2D6617-46E2-4BB5-A527-766D31BC6FE3}"/>
              </a:ext>
            </a:extLst>
          </p:cNvPr>
          <p:cNvSpPr>
            <a:spLocks noGrp="1"/>
          </p:cNvSpPr>
          <p:nvPr>
            <p:ph type="sldNum" sz="quarter" idx="12"/>
          </p:nvPr>
        </p:nvSpPr>
        <p:spPr>
          <a:xfrm>
            <a:off x="10766796" y="6448251"/>
            <a:ext cx="609441" cy="365125"/>
          </a:xfrm>
        </p:spPr>
        <p:txBody>
          <a:bodyPr/>
          <a:lstStyle/>
          <a:p>
            <a:pPr rtl="0"/>
            <a:fld id="{7DC1BBB0-96F0-4077-A278-0F3FB5C104D3}" type="slidenum">
              <a:rPr lang="es-ES" noProof="0" smtClean="0"/>
              <a:t>16</a:t>
            </a:fld>
            <a:endParaRPr lang="es-ES" noProof="0" dirty="0"/>
          </a:p>
        </p:txBody>
      </p:sp>
      <p:sp>
        <p:nvSpPr>
          <p:cNvPr id="2" name="CuadroTexto 1">
            <a:extLst>
              <a:ext uri="{FF2B5EF4-FFF2-40B4-BE49-F238E27FC236}">
                <a16:creationId xmlns:a16="http://schemas.microsoft.com/office/drawing/2014/main" id="{385B9208-6506-683A-1092-ECA25746D5E8}"/>
              </a:ext>
            </a:extLst>
          </p:cNvPr>
          <p:cNvSpPr txBox="1"/>
          <p:nvPr/>
        </p:nvSpPr>
        <p:spPr>
          <a:xfrm rot="16200000">
            <a:off x="-790009" y="3400442"/>
            <a:ext cx="2237472"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CÓDIGO LIMPIO</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5" name="CuadroTexto 4">
            <a:extLst>
              <a:ext uri="{FF2B5EF4-FFF2-40B4-BE49-F238E27FC236}">
                <a16:creationId xmlns:a16="http://schemas.microsoft.com/office/drawing/2014/main" id="{D9987EA6-DE13-79C2-4CDF-73C346DC30B0}"/>
              </a:ext>
            </a:extLst>
          </p:cNvPr>
          <p:cNvSpPr txBox="1"/>
          <p:nvPr/>
        </p:nvSpPr>
        <p:spPr>
          <a:xfrm rot="16200000">
            <a:off x="-788904" y="3430159"/>
            <a:ext cx="3344121"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MÉTODOS O FUNCIONES</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16" name="CuadroTexto 15">
            <a:extLst>
              <a:ext uri="{FF2B5EF4-FFF2-40B4-BE49-F238E27FC236}">
                <a16:creationId xmlns:a16="http://schemas.microsoft.com/office/drawing/2014/main" id="{DA4A90CC-1603-4B10-96D1-1D13F1E07AF2}"/>
              </a:ext>
            </a:extLst>
          </p:cNvPr>
          <p:cNvSpPr txBox="1"/>
          <p:nvPr/>
        </p:nvSpPr>
        <p:spPr>
          <a:xfrm>
            <a:off x="1341884" y="116632"/>
            <a:ext cx="7632848" cy="369332"/>
          </a:xfrm>
          <a:prstGeom prst="rect">
            <a:avLst/>
          </a:prstGeom>
          <a:noFill/>
        </p:spPr>
        <p:txBody>
          <a:bodyPr wrap="square" rtlCol="0">
            <a:spAutoFit/>
          </a:bodyPr>
          <a:lstStyle/>
          <a:p>
            <a:pPr marL="285750" indent="-285750" algn="just">
              <a:buFont typeface="Arial" panose="020B0604020202020204" pitchFamily="34" charset="0"/>
              <a:buChar char="•"/>
            </a:pPr>
            <a:r>
              <a:rPr lang="es-ES" b="1"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NOMBRES DESCRIPTIVOS</a:t>
            </a:r>
            <a:endPar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pic>
        <p:nvPicPr>
          <p:cNvPr id="24" name="Picture 6" descr="223,428 imágenes de Incorrecto - Imágenes, fotos y vectores de stock |  Shutterstock">
            <a:extLst>
              <a:ext uri="{FF2B5EF4-FFF2-40B4-BE49-F238E27FC236}">
                <a16:creationId xmlns:a16="http://schemas.microsoft.com/office/drawing/2014/main" id="{9D1541DE-14B0-45DB-A32E-25B811FEB7D7}"/>
              </a:ext>
            </a:extLst>
          </p:cNvPr>
          <p:cNvPicPr>
            <a:picLocks noChangeAspect="1" noChangeArrowheads="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l="54601" t="56930" r="10508" b="13056"/>
          <a:stretch/>
        </p:blipFill>
        <p:spPr bwMode="auto">
          <a:xfrm>
            <a:off x="6741055" y="1803972"/>
            <a:ext cx="360040" cy="333530"/>
          </a:xfrm>
          <a:prstGeom prst="rect">
            <a:avLst/>
          </a:prstGeom>
          <a:noFill/>
          <a:extLst>
            <a:ext uri="{909E8E84-426E-40DD-AFC4-6F175D3DCCD1}">
              <a14:hiddenFill xmlns:a14="http://schemas.microsoft.com/office/drawing/2010/main">
                <a:solidFill>
                  <a:srgbClr val="FFFFFF"/>
                </a:solidFill>
              </a14:hiddenFill>
            </a:ext>
          </a:extLst>
        </p:spPr>
      </p:pic>
      <p:sp>
        <p:nvSpPr>
          <p:cNvPr id="25" name="Flecha: a la derecha 24">
            <a:extLst>
              <a:ext uri="{FF2B5EF4-FFF2-40B4-BE49-F238E27FC236}">
                <a16:creationId xmlns:a16="http://schemas.microsoft.com/office/drawing/2014/main" id="{25E537B0-A823-4864-84D4-140ACA8AF8CE}"/>
              </a:ext>
            </a:extLst>
          </p:cNvPr>
          <p:cNvSpPr/>
          <p:nvPr/>
        </p:nvSpPr>
        <p:spPr>
          <a:xfrm>
            <a:off x="7221196" y="1229190"/>
            <a:ext cx="601408" cy="2763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27" name="Picture 2" descr="Logo de correcto diseño editable">
            <a:extLst>
              <a:ext uri="{FF2B5EF4-FFF2-40B4-BE49-F238E27FC236}">
                <a16:creationId xmlns:a16="http://schemas.microsoft.com/office/drawing/2014/main" id="{04F051CD-FD5D-422F-A0E9-0430B8E8A87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50396" y="1097412"/>
            <a:ext cx="378835" cy="378835"/>
          </a:xfrm>
          <a:prstGeom prst="rect">
            <a:avLst/>
          </a:prstGeom>
          <a:noFill/>
          <a:extLst>
            <a:ext uri="{909E8E84-426E-40DD-AFC4-6F175D3DCCD1}">
              <a14:hiddenFill xmlns:a14="http://schemas.microsoft.com/office/drawing/2010/main">
                <a:solidFill>
                  <a:srgbClr val="FFFFFF"/>
                </a:solidFill>
              </a14:hiddenFill>
            </a:ext>
          </a:extLst>
        </p:spPr>
      </p:pic>
      <p:sp>
        <p:nvSpPr>
          <p:cNvPr id="9" name="CuadroTexto 8">
            <a:extLst>
              <a:ext uri="{FF2B5EF4-FFF2-40B4-BE49-F238E27FC236}">
                <a16:creationId xmlns:a16="http://schemas.microsoft.com/office/drawing/2014/main" id="{D611B86C-BFE9-42C3-1EAA-083A8CEAD120}"/>
              </a:ext>
            </a:extLst>
          </p:cNvPr>
          <p:cNvSpPr txBox="1"/>
          <p:nvPr/>
        </p:nvSpPr>
        <p:spPr>
          <a:xfrm>
            <a:off x="8080172" y="828742"/>
            <a:ext cx="3624118" cy="1077218"/>
          </a:xfrm>
          <a:prstGeom prst="rect">
            <a:avLst/>
          </a:prstGeom>
          <a:solidFill>
            <a:schemeClr val="accent3">
              <a:lumMod val="60000"/>
              <a:lumOff val="40000"/>
            </a:schemeClr>
          </a:solidFill>
          <a:ln>
            <a:solidFill>
              <a:schemeClr val="tx2"/>
            </a:solidFill>
          </a:ln>
        </p:spPr>
        <p:txBody>
          <a:bodyPr wrap="square" rtlCol="0">
            <a:spAutoFit/>
          </a:bodyPr>
          <a:lstStyle>
            <a:defPPr rtl="0">
              <a:defRPr lang="es-es"/>
            </a:defPPr>
            <a:lvl1pPr algn="just">
              <a:defRPr sz="1600" i="1">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1pPr>
            <a:lvl2pPr marL="742950" lvl="1" indent="-285750" algn="just">
              <a:buFont typeface="Arial" panose="020B0604020202020204" pitchFamily="34" charset="0"/>
              <a:buChar char="•"/>
              <a:defRPr sz="1600" i="1">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2pPr>
          </a:lstStyle>
          <a:p>
            <a:r>
              <a:rPr lang="es-ES" dirty="0"/>
              <a:t>En el caso de esta clase, SI es obvio que el método AGREGAR se refiere a incluir personas. Por lo tanto, el método AGREGARPERSONA es redundante.</a:t>
            </a:r>
          </a:p>
        </p:txBody>
      </p:sp>
      <p:pic>
        <p:nvPicPr>
          <p:cNvPr id="12" name="Picture 6" descr="223,428 imágenes de Incorrecto - Imágenes, fotos y vectores de stock |  Shutterstock">
            <a:extLst>
              <a:ext uri="{FF2B5EF4-FFF2-40B4-BE49-F238E27FC236}">
                <a16:creationId xmlns:a16="http://schemas.microsoft.com/office/drawing/2014/main" id="{9FE04668-9A10-4E07-77F2-CE9E4BFA551D}"/>
              </a:ext>
            </a:extLst>
          </p:cNvPr>
          <p:cNvPicPr>
            <a:picLocks noChangeAspect="1" noChangeArrowheads="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l="54601" t="56930" r="10508" b="13056"/>
          <a:stretch/>
        </p:blipFill>
        <p:spPr bwMode="auto">
          <a:xfrm>
            <a:off x="6381015" y="3060706"/>
            <a:ext cx="360040" cy="33353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Logo de correcto diseño editable">
            <a:extLst>
              <a:ext uri="{FF2B5EF4-FFF2-40B4-BE49-F238E27FC236}">
                <a16:creationId xmlns:a16="http://schemas.microsoft.com/office/drawing/2014/main" id="{D311CFDE-992F-D14B-44B3-644E5962119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31779" y="3441856"/>
            <a:ext cx="378835" cy="378835"/>
          </a:xfrm>
          <a:prstGeom prst="rect">
            <a:avLst/>
          </a:prstGeom>
          <a:noFill/>
          <a:extLst>
            <a:ext uri="{909E8E84-426E-40DD-AFC4-6F175D3DCCD1}">
              <a14:hiddenFill xmlns:a14="http://schemas.microsoft.com/office/drawing/2010/main">
                <a:solidFill>
                  <a:srgbClr val="FFFFFF"/>
                </a:solidFill>
              </a14:hiddenFill>
            </a:ext>
          </a:extLst>
        </p:spPr>
      </p:pic>
      <p:sp>
        <p:nvSpPr>
          <p:cNvPr id="14" name="CuadroTexto 13">
            <a:extLst>
              <a:ext uri="{FF2B5EF4-FFF2-40B4-BE49-F238E27FC236}">
                <a16:creationId xmlns:a16="http://schemas.microsoft.com/office/drawing/2014/main" id="{1FD33F4A-9264-4551-03ED-EAD73A293C84}"/>
              </a:ext>
            </a:extLst>
          </p:cNvPr>
          <p:cNvSpPr txBox="1"/>
          <p:nvPr/>
        </p:nvSpPr>
        <p:spPr>
          <a:xfrm>
            <a:off x="1633396" y="4626447"/>
            <a:ext cx="5235617" cy="1754326"/>
          </a:xfrm>
          <a:prstGeom prst="rect">
            <a:avLst/>
          </a:prstGeom>
          <a:noFill/>
        </p:spPr>
        <p:txBody>
          <a:bodyPr wrap="square">
            <a:spAutoFit/>
          </a:bodyPr>
          <a:lstStyle>
            <a:defPPr rtl="0">
              <a:defRPr lang="es-es"/>
            </a:defPPr>
            <a:lvl1pPr marL="285750" indent="-285750" algn="just">
              <a:buFont typeface="Arial" panose="020B0604020202020204" pitchFamily="34" charset="0"/>
              <a:buChar char="•"/>
              <a:defRPr i="1">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1pPr>
            <a:lvl2pPr marL="742950" lvl="1" indent="-285750" algn="just">
              <a:buFont typeface="Arial" panose="020B0604020202020204" pitchFamily="34" charset="0"/>
              <a:buChar char="•"/>
              <a:defRPr sz="1600" i="1">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2pPr>
          </a:lstStyle>
          <a:p>
            <a:r>
              <a:rPr lang="es-ES" dirty="0"/>
              <a:t>En este punto debemos considerar que las funciones y métodos tengan nombres que indiquen sin ambigüedad que es lo que realizan o hacen. </a:t>
            </a:r>
          </a:p>
          <a:p>
            <a:endParaRPr lang="es-ES" dirty="0"/>
          </a:p>
          <a:p>
            <a:r>
              <a:rPr lang="es-ES" dirty="0"/>
              <a:t>Esto de acuerdo también con el nombre de la clase donde se ubican.</a:t>
            </a:r>
          </a:p>
        </p:txBody>
      </p:sp>
      <p:sp>
        <p:nvSpPr>
          <p:cNvPr id="15" name="Flecha: a la derecha 14">
            <a:extLst>
              <a:ext uri="{FF2B5EF4-FFF2-40B4-BE49-F238E27FC236}">
                <a16:creationId xmlns:a16="http://schemas.microsoft.com/office/drawing/2014/main" id="{E2C958A7-8AA8-6E9A-241A-252B631F14C0}"/>
              </a:ext>
            </a:extLst>
          </p:cNvPr>
          <p:cNvSpPr/>
          <p:nvPr/>
        </p:nvSpPr>
        <p:spPr>
          <a:xfrm>
            <a:off x="7226078" y="3212976"/>
            <a:ext cx="601408" cy="2763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7" name="CuadroTexto 16">
            <a:extLst>
              <a:ext uri="{FF2B5EF4-FFF2-40B4-BE49-F238E27FC236}">
                <a16:creationId xmlns:a16="http://schemas.microsoft.com/office/drawing/2014/main" id="{3D761AC8-9344-3893-B3DE-F5FE8CB38043}"/>
              </a:ext>
            </a:extLst>
          </p:cNvPr>
          <p:cNvSpPr txBox="1"/>
          <p:nvPr/>
        </p:nvSpPr>
        <p:spPr>
          <a:xfrm>
            <a:off x="8086918" y="2846552"/>
            <a:ext cx="3624118" cy="1323439"/>
          </a:xfrm>
          <a:prstGeom prst="rect">
            <a:avLst/>
          </a:prstGeom>
          <a:solidFill>
            <a:schemeClr val="accent3">
              <a:lumMod val="60000"/>
              <a:lumOff val="40000"/>
            </a:schemeClr>
          </a:solidFill>
          <a:ln>
            <a:solidFill>
              <a:schemeClr val="tx2"/>
            </a:solidFill>
          </a:ln>
        </p:spPr>
        <p:txBody>
          <a:bodyPr wrap="square" rtlCol="0">
            <a:spAutoFit/>
          </a:bodyPr>
          <a:lstStyle>
            <a:defPPr rtl="0">
              <a:defRPr lang="es-es"/>
            </a:defPPr>
            <a:lvl1pPr algn="just">
              <a:defRPr sz="1600" i="1">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1pPr>
            <a:lvl2pPr marL="742950" lvl="1" indent="-285750" algn="just">
              <a:buFont typeface="Arial" panose="020B0604020202020204" pitchFamily="34" charset="0"/>
              <a:buChar char="•"/>
              <a:defRPr sz="1600" i="1">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2pPr>
          </a:lstStyle>
          <a:p>
            <a:r>
              <a:rPr lang="es-ES" dirty="0"/>
              <a:t>En el caso de esta clase, NO es obvio que se desea incluir con el método ESCRIBIR, por lo tanto es ambiguo. Por otro lado, el método ESCRIBIRATRIBUTO si especifica que se va a incluir lo cual es correcto.</a:t>
            </a:r>
          </a:p>
        </p:txBody>
      </p:sp>
      <p:sp>
        <p:nvSpPr>
          <p:cNvPr id="18" name="CuadroTexto 17">
            <a:extLst>
              <a:ext uri="{FF2B5EF4-FFF2-40B4-BE49-F238E27FC236}">
                <a16:creationId xmlns:a16="http://schemas.microsoft.com/office/drawing/2014/main" id="{909380B6-99CE-23DD-FC77-AAEBD07092FD}"/>
              </a:ext>
            </a:extLst>
          </p:cNvPr>
          <p:cNvSpPr txBox="1"/>
          <p:nvPr/>
        </p:nvSpPr>
        <p:spPr>
          <a:xfrm>
            <a:off x="8080172" y="828742"/>
            <a:ext cx="3456384" cy="1077218"/>
          </a:xfrm>
          <a:prstGeom prst="rect">
            <a:avLst/>
          </a:prstGeom>
          <a:solidFill>
            <a:schemeClr val="accent3">
              <a:lumMod val="60000"/>
              <a:lumOff val="40000"/>
            </a:schemeClr>
          </a:solidFill>
          <a:ln>
            <a:solidFill>
              <a:schemeClr val="tx2"/>
            </a:solidFill>
          </a:ln>
        </p:spPr>
        <p:txBody>
          <a:bodyPr wrap="square" rtlCol="0">
            <a:spAutoFit/>
          </a:bodyPr>
          <a:lstStyle>
            <a:defPPr rtl="0">
              <a:defRPr lang="es-es"/>
            </a:defPPr>
            <a:lvl1pPr algn="just">
              <a:defRPr sz="1600" i="1">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1pPr>
            <a:lvl2pPr marL="742950" lvl="1" indent="-285750" algn="just">
              <a:buFont typeface="Arial" panose="020B0604020202020204" pitchFamily="34" charset="0"/>
              <a:buChar char="•"/>
              <a:defRPr sz="1600" i="1">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2pPr>
          </a:lstStyle>
          <a:p>
            <a:r>
              <a:rPr lang="es-ES" dirty="0"/>
              <a:t>En el caso de esta clase, ya es obvio que agregar se refiere a personas. Por lo tanto, el método AGREGARPERSONA es redundante.</a:t>
            </a:r>
          </a:p>
        </p:txBody>
      </p:sp>
    </p:spTree>
    <p:extLst>
      <p:ext uri="{BB962C8B-B14F-4D97-AF65-F5344CB8AC3E}">
        <p14:creationId xmlns:p14="http://schemas.microsoft.com/office/powerpoint/2010/main" val="3361509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8D2D6617-46E2-4BB5-A527-766D31BC6FE3}"/>
              </a:ext>
            </a:extLst>
          </p:cNvPr>
          <p:cNvSpPr>
            <a:spLocks noGrp="1"/>
          </p:cNvSpPr>
          <p:nvPr>
            <p:ph type="sldNum" sz="quarter" idx="12"/>
          </p:nvPr>
        </p:nvSpPr>
        <p:spPr>
          <a:xfrm>
            <a:off x="10766796" y="6448251"/>
            <a:ext cx="609441" cy="365125"/>
          </a:xfrm>
        </p:spPr>
        <p:txBody>
          <a:bodyPr/>
          <a:lstStyle/>
          <a:p>
            <a:pPr rtl="0"/>
            <a:fld id="{7DC1BBB0-96F0-4077-A278-0F3FB5C104D3}" type="slidenum">
              <a:rPr lang="es-ES" noProof="0" smtClean="0"/>
              <a:t>17</a:t>
            </a:fld>
            <a:endParaRPr lang="es-ES" noProof="0" dirty="0"/>
          </a:p>
        </p:txBody>
      </p:sp>
      <p:sp>
        <p:nvSpPr>
          <p:cNvPr id="2" name="CuadroTexto 1">
            <a:extLst>
              <a:ext uri="{FF2B5EF4-FFF2-40B4-BE49-F238E27FC236}">
                <a16:creationId xmlns:a16="http://schemas.microsoft.com/office/drawing/2014/main" id="{385B9208-6506-683A-1092-ECA25746D5E8}"/>
              </a:ext>
            </a:extLst>
          </p:cNvPr>
          <p:cNvSpPr txBox="1"/>
          <p:nvPr/>
        </p:nvSpPr>
        <p:spPr>
          <a:xfrm rot="16200000">
            <a:off x="-790009" y="3400442"/>
            <a:ext cx="2237472"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CÓDIGO LIMPIO</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5" name="CuadroTexto 4">
            <a:extLst>
              <a:ext uri="{FF2B5EF4-FFF2-40B4-BE49-F238E27FC236}">
                <a16:creationId xmlns:a16="http://schemas.microsoft.com/office/drawing/2014/main" id="{D9987EA6-DE13-79C2-4CDF-73C346DC30B0}"/>
              </a:ext>
            </a:extLst>
          </p:cNvPr>
          <p:cNvSpPr txBox="1"/>
          <p:nvPr/>
        </p:nvSpPr>
        <p:spPr>
          <a:xfrm rot="16200000">
            <a:off x="-788904" y="3430159"/>
            <a:ext cx="3344121"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MÉTODOS O FUNCIONES</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16" name="CuadroTexto 15">
            <a:extLst>
              <a:ext uri="{FF2B5EF4-FFF2-40B4-BE49-F238E27FC236}">
                <a16:creationId xmlns:a16="http://schemas.microsoft.com/office/drawing/2014/main" id="{DA4A90CC-1603-4B10-96D1-1D13F1E07AF2}"/>
              </a:ext>
            </a:extLst>
          </p:cNvPr>
          <p:cNvSpPr txBox="1"/>
          <p:nvPr/>
        </p:nvSpPr>
        <p:spPr>
          <a:xfrm>
            <a:off x="1341884" y="116632"/>
            <a:ext cx="7632848" cy="369332"/>
          </a:xfrm>
          <a:prstGeom prst="rect">
            <a:avLst/>
          </a:prstGeom>
          <a:noFill/>
        </p:spPr>
        <p:txBody>
          <a:bodyPr wrap="square" rtlCol="0">
            <a:spAutoFit/>
          </a:bodyPr>
          <a:lstStyle/>
          <a:p>
            <a:pPr marL="285750" indent="-285750" algn="just">
              <a:buFont typeface="Arial" panose="020B0604020202020204" pitchFamily="34" charset="0"/>
              <a:buChar char="•"/>
            </a:pPr>
            <a:r>
              <a:rPr lang="es-ES" b="1"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ARGUMENTOS – </a:t>
            </a:r>
            <a:r>
              <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Sin argumentos es lo ideal</a:t>
            </a:r>
          </a:p>
        </p:txBody>
      </p:sp>
      <p:sp>
        <p:nvSpPr>
          <p:cNvPr id="25" name="Flecha: a la derecha 24">
            <a:extLst>
              <a:ext uri="{FF2B5EF4-FFF2-40B4-BE49-F238E27FC236}">
                <a16:creationId xmlns:a16="http://schemas.microsoft.com/office/drawing/2014/main" id="{25E537B0-A823-4864-84D4-140ACA8AF8CE}"/>
              </a:ext>
            </a:extLst>
          </p:cNvPr>
          <p:cNvSpPr/>
          <p:nvPr/>
        </p:nvSpPr>
        <p:spPr>
          <a:xfrm>
            <a:off x="6139593" y="837512"/>
            <a:ext cx="601408" cy="2763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5" name="Flecha: a la derecha 14">
            <a:extLst>
              <a:ext uri="{FF2B5EF4-FFF2-40B4-BE49-F238E27FC236}">
                <a16:creationId xmlns:a16="http://schemas.microsoft.com/office/drawing/2014/main" id="{E2C958A7-8AA8-6E9A-241A-252B631F14C0}"/>
              </a:ext>
            </a:extLst>
          </p:cNvPr>
          <p:cNvSpPr/>
          <p:nvPr/>
        </p:nvSpPr>
        <p:spPr>
          <a:xfrm>
            <a:off x="6139593" y="4977765"/>
            <a:ext cx="601408" cy="2763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8" name="CuadroTexto 17">
            <a:extLst>
              <a:ext uri="{FF2B5EF4-FFF2-40B4-BE49-F238E27FC236}">
                <a16:creationId xmlns:a16="http://schemas.microsoft.com/office/drawing/2014/main" id="{909380B6-99CE-23DD-FC77-AAEBD07092FD}"/>
              </a:ext>
            </a:extLst>
          </p:cNvPr>
          <p:cNvSpPr txBox="1"/>
          <p:nvPr/>
        </p:nvSpPr>
        <p:spPr>
          <a:xfrm>
            <a:off x="7520746" y="4043765"/>
            <a:ext cx="3456384" cy="1323439"/>
          </a:xfrm>
          <a:prstGeom prst="rect">
            <a:avLst/>
          </a:prstGeom>
          <a:solidFill>
            <a:schemeClr val="accent3">
              <a:lumMod val="60000"/>
              <a:lumOff val="40000"/>
            </a:schemeClr>
          </a:solidFill>
          <a:ln>
            <a:solidFill>
              <a:schemeClr val="tx2"/>
            </a:solidFill>
          </a:ln>
        </p:spPr>
        <p:txBody>
          <a:bodyPr wrap="square" rtlCol="0">
            <a:spAutoFit/>
          </a:bodyPr>
          <a:lstStyle>
            <a:defPPr rtl="0">
              <a:defRPr lang="es-es"/>
            </a:defPPr>
            <a:lvl1pPr algn="just">
              <a:defRPr sz="1600" i="1">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1pPr>
            <a:lvl2pPr marL="742950" lvl="1" indent="-285750" algn="just">
              <a:buFont typeface="Arial" panose="020B0604020202020204" pitchFamily="34" charset="0"/>
              <a:buChar char="•"/>
              <a:defRPr sz="1600" i="1">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2pPr>
          </a:lstStyle>
          <a:p>
            <a:r>
              <a:rPr lang="es-ES" dirty="0"/>
              <a:t>Cuando la función o método recibe muchos argumentos, se debe evaluar si dichos argumentos están relacionados y pueden pasarse como parte de un objeto.</a:t>
            </a:r>
          </a:p>
        </p:txBody>
      </p:sp>
      <p:pic>
        <p:nvPicPr>
          <p:cNvPr id="6" name="Imagen 5">
            <a:extLst>
              <a:ext uri="{FF2B5EF4-FFF2-40B4-BE49-F238E27FC236}">
                <a16:creationId xmlns:a16="http://schemas.microsoft.com/office/drawing/2014/main" id="{A12847A6-D35D-325F-1740-BF29955DC9F6}"/>
              </a:ext>
            </a:extLst>
          </p:cNvPr>
          <p:cNvPicPr>
            <a:picLocks noChangeAspect="1"/>
          </p:cNvPicPr>
          <p:nvPr/>
        </p:nvPicPr>
        <p:blipFill>
          <a:blip r:embed="rId3"/>
          <a:stretch>
            <a:fillRect/>
          </a:stretch>
        </p:blipFill>
        <p:spPr>
          <a:xfrm>
            <a:off x="7031725" y="837512"/>
            <a:ext cx="3980952" cy="295238"/>
          </a:xfrm>
          <a:prstGeom prst="rect">
            <a:avLst/>
          </a:prstGeom>
        </p:spPr>
      </p:pic>
      <p:sp>
        <p:nvSpPr>
          <p:cNvPr id="8" name="CuadroTexto 7">
            <a:extLst>
              <a:ext uri="{FF2B5EF4-FFF2-40B4-BE49-F238E27FC236}">
                <a16:creationId xmlns:a16="http://schemas.microsoft.com/office/drawing/2014/main" id="{D0A46948-D6EE-9A05-CFFD-DD956B8A4A41}"/>
              </a:ext>
            </a:extLst>
          </p:cNvPr>
          <p:cNvSpPr txBox="1"/>
          <p:nvPr/>
        </p:nvSpPr>
        <p:spPr>
          <a:xfrm>
            <a:off x="1578690" y="757276"/>
            <a:ext cx="4465979" cy="369332"/>
          </a:xfrm>
          <a:prstGeom prst="rect">
            <a:avLst/>
          </a:prstGeom>
          <a:noFill/>
        </p:spPr>
        <p:txBody>
          <a:bodyPr wrap="square">
            <a:spAutoFit/>
          </a:bodyPr>
          <a:lstStyle>
            <a:defPPr rtl="0">
              <a:defRPr lang="es-es"/>
            </a:defPPr>
            <a:lvl1pPr marL="285750" indent="-285750" algn="just">
              <a:buFont typeface="Arial" panose="020B0604020202020204" pitchFamily="34" charset="0"/>
              <a:buChar char="•"/>
              <a:defRPr i="1">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1pPr>
            <a:lvl2pPr marL="742950" lvl="1" indent="-285750" algn="just">
              <a:buFont typeface="Arial" panose="020B0604020202020204" pitchFamily="34" charset="0"/>
              <a:buChar char="•"/>
              <a:defRPr sz="1600" i="1">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2pPr>
          </a:lstStyle>
          <a:p>
            <a:r>
              <a:rPr lang="es-ES" u="sng" dirty="0"/>
              <a:t>Sin Argumentos</a:t>
            </a:r>
            <a:r>
              <a:rPr lang="es-ES" dirty="0"/>
              <a:t>. Es lo mas recomendable. </a:t>
            </a:r>
          </a:p>
        </p:txBody>
      </p:sp>
      <p:sp>
        <p:nvSpPr>
          <p:cNvPr id="10" name="CuadroTexto 9">
            <a:extLst>
              <a:ext uri="{FF2B5EF4-FFF2-40B4-BE49-F238E27FC236}">
                <a16:creationId xmlns:a16="http://schemas.microsoft.com/office/drawing/2014/main" id="{D11E496A-D4EF-4C3D-0674-B2C205AE7E5C}"/>
              </a:ext>
            </a:extLst>
          </p:cNvPr>
          <p:cNvSpPr txBox="1"/>
          <p:nvPr/>
        </p:nvSpPr>
        <p:spPr>
          <a:xfrm>
            <a:off x="1578690" y="1338963"/>
            <a:ext cx="4238229" cy="2154436"/>
          </a:xfrm>
          <a:prstGeom prst="rect">
            <a:avLst/>
          </a:prstGeom>
          <a:noFill/>
        </p:spPr>
        <p:txBody>
          <a:bodyPr wrap="square">
            <a:spAutoFit/>
          </a:bodyPr>
          <a:lstStyle>
            <a:defPPr rtl="0">
              <a:defRPr lang="es-es"/>
            </a:defPPr>
            <a:lvl1pPr marL="285750" indent="-285750" algn="just">
              <a:buFont typeface="Arial" panose="020B0604020202020204" pitchFamily="34" charset="0"/>
              <a:buChar char="•"/>
              <a:defRPr i="1">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1pPr>
            <a:lvl2pPr marL="742950" lvl="1" indent="-285750" algn="just">
              <a:buFont typeface="Arial" panose="020B0604020202020204" pitchFamily="34" charset="0"/>
              <a:buChar char="•"/>
              <a:defRPr sz="1600" i="1">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2pPr>
          </a:lstStyle>
          <a:p>
            <a:r>
              <a:rPr lang="es-ES" u="sng" dirty="0"/>
              <a:t>1 Argumentos</a:t>
            </a:r>
            <a:r>
              <a:rPr lang="es-ES" dirty="0"/>
              <a:t>. Solamente para lo siguiente:</a:t>
            </a:r>
          </a:p>
          <a:p>
            <a:endParaRPr lang="es-ES" dirty="0"/>
          </a:p>
          <a:p>
            <a:pPr lvl="1">
              <a:buFont typeface="Courier New" panose="02070309020205020404" pitchFamily="49" charset="0"/>
              <a:buChar char="o"/>
            </a:pPr>
            <a:r>
              <a:rPr lang="es-ES" dirty="0"/>
              <a:t> Hacer Pregunta</a:t>
            </a:r>
          </a:p>
          <a:p>
            <a:pPr lvl="1">
              <a:buFont typeface="Courier New" panose="02070309020205020404" pitchFamily="49" charset="0"/>
              <a:buChar char="o"/>
            </a:pPr>
            <a:endParaRPr lang="es-ES" dirty="0"/>
          </a:p>
          <a:p>
            <a:pPr lvl="1">
              <a:buFont typeface="Courier New" panose="02070309020205020404" pitchFamily="49" charset="0"/>
              <a:buChar char="o"/>
            </a:pPr>
            <a:r>
              <a:rPr lang="es-ES" dirty="0"/>
              <a:t>Hacer una Transformación (Comando)</a:t>
            </a:r>
          </a:p>
          <a:p>
            <a:pPr lvl="1">
              <a:buFont typeface="Courier New" panose="02070309020205020404" pitchFamily="49" charset="0"/>
              <a:buChar char="o"/>
            </a:pPr>
            <a:endParaRPr lang="es-ES" dirty="0"/>
          </a:p>
          <a:p>
            <a:pPr lvl="1">
              <a:buFont typeface="Courier New" panose="02070309020205020404" pitchFamily="49" charset="0"/>
              <a:buChar char="o"/>
            </a:pPr>
            <a:r>
              <a:rPr lang="es-ES" dirty="0"/>
              <a:t>Realizar un Evento</a:t>
            </a:r>
          </a:p>
        </p:txBody>
      </p:sp>
      <p:pic>
        <p:nvPicPr>
          <p:cNvPr id="20" name="Imagen 19">
            <a:extLst>
              <a:ext uri="{FF2B5EF4-FFF2-40B4-BE49-F238E27FC236}">
                <a16:creationId xmlns:a16="http://schemas.microsoft.com/office/drawing/2014/main" id="{C09AF458-7832-29EF-623C-60FB7535B2DD}"/>
              </a:ext>
            </a:extLst>
          </p:cNvPr>
          <p:cNvPicPr>
            <a:picLocks noChangeAspect="1"/>
          </p:cNvPicPr>
          <p:nvPr/>
        </p:nvPicPr>
        <p:blipFill rotWithShape="1">
          <a:blip r:embed="rId4"/>
          <a:srcRect l="2378" t="-20890" r="-1" b="-1"/>
          <a:stretch/>
        </p:blipFill>
        <p:spPr>
          <a:xfrm>
            <a:off x="7081570" y="2140290"/>
            <a:ext cx="2668353" cy="276323"/>
          </a:xfrm>
          <a:prstGeom prst="rect">
            <a:avLst/>
          </a:prstGeom>
        </p:spPr>
      </p:pic>
      <p:sp>
        <p:nvSpPr>
          <p:cNvPr id="21" name="Flecha: a la derecha 20">
            <a:extLst>
              <a:ext uri="{FF2B5EF4-FFF2-40B4-BE49-F238E27FC236}">
                <a16:creationId xmlns:a16="http://schemas.microsoft.com/office/drawing/2014/main" id="{BB195EBC-32DA-BEF2-FB54-18CB69379D65}"/>
              </a:ext>
            </a:extLst>
          </p:cNvPr>
          <p:cNvSpPr/>
          <p:nvPr/>
        </p:nvSpPr>
        <p:spPr>
          <a:xfrm>
            <a:off x="6148540" y="2195046"/>
            <a:ext cx="601408" cy="2763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22" name="Flecha: a la derecha 21">
            <a:extLst>
              <a:ext uri="{FF2B5EF4-FFF2-40B4-BE49-F238E27FC236}">
                <a16:creationId xmlns:a16="http://schemas.microsoft.com/office/drawing/2014/main" id="{2E52BE48-000E-A937-E494-4DA3CFECF3CB}"/>
              </a:ext>
            </a:extLst>
          </p:cNvPr>
          <p:cNvSpPr/>
          <p:nvPr/>
        </p:nvSpPr>
        <p:spPr>
          <a:xfrm>
            <a:off x="6139593" y="2684755"/>
            <a:ext cx="601408" cy="2763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23" name="Flecha: a la derecha 22">
            <a:extLst>
              <a:ext uri="{FF2B5EF4-FFF2-40B4-BE49-F238E27FC236}">
                <a16:creationId xmlns:a16="http://schemas.microsoft.com/office/drawing/2014/main" id="{90C1F9EE-8B8B-46B7-F7F6-14EBA52455C8}"/>
              </a:ext>
            </a:extLst>
          </p:cNvPr>
          <p:cNvSpPr/>
          <p:nvPr/>
        </p:nvSpPr>
        <p:spPr>
          <a:xfrm>
            <a:off x="6148540" y="3169333"/>
            <a:ext cx="601408" cy="2763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28" name="Imagen 27">
            <a:extLst>
              <a:ext uri="{FF2B5EF4-FFF2-40B4-BE49-F238E27FC236}">
                <a16:creationId xmlns:a16="http://schemas.microsoft.com/office/drawing/2014/main" id="{4E42E2C5-A1B8-7FC4-038E-A7559ECD99FF}"/>
              </a:ext>
            </a:extLst>
          </p:cNvPr>
          <p:cNvPicPr>
            <a:picLocks noChangeAspect="1"/>
          </p:cNvPicPr>
          <p:nvPr/>
        </p:nvPicPr>
        <p:blipFill>
          <a:blip r:embed="rId5"/>
          <a:stretch>
            <a:fillRect/>
          </a:stretch>
        </p:blipFill>
        <p:spPr>
          <a:xfrm>
            <a:off x="7063675" y="2659696"/>
            <a:ext cx="3723809" cy="276190"/>
          </a:xfrm>
          <a:prstGeom prst="rect">
            <a:avLst/>
          </a:prstGeom>
        </p:spPr>
      </p:pic>
      <p:pic>
        <p:nvPicPr>
          <p:cNvPr id="30" name="Imagen 29">
            <a:extLst>
              <a:ext uri="{FF2B5EF4-FFF2-40B4-BE49-F238E27FC236}">
                <a16:creationId xmlns:a16="http://schemas.microsoft.com/office/drawing/2014/main" id="{F896A9E4-367E-148F-E03A-4DF875B3834B}"/>
              </a:ext>
            </a:extLst>
          </p:cNvPr>
          <p:cNvPicPr>
            <a:picLocks noChangeAspect="1"/>
          </p:cNvPicPr>
          <p:nvPr/>
        </p:nvPicPr>
        <p:blipFill>
          <a:blip r:embed="rId6"/>
          <a:stretch>
            <a:fillRect/>
          </a:stretch>
        </p:blipFill>
        <p:spPr>
          <a:xfrm>
            <a:off x="7063675" y="3228147"/>
            <a:ext cx="4114286" cy="219048"/>
          </a:xfrm>
          <a:prstGeom prst="rect">
            <a:avLst/>
          </a:prstGeom>
        </p:spPr>
      </p:pic>
      <p:sp>
        <p:nvSpPr>
          <p:cNvPr id="31" name="CuadroTexto 30">
            <a:extLst>
              <a:ext uri="{FF2B5EF4-FFF2-40B4-BE49-F238E27FC236}">
                <a16:creationId xmlns:a16="http://schemas.microsoft.com/office/drawing/2014/main" id="{8FA35960-E3F3-71E3-5411-7760039FA4B8}"/>
              </a:ext>
            </a:extLst>
          </p:cNvPr>
          <p:cNvSpPr txBox="1"/>
          <p:nvPr/>
        </p:nvSpPr>
        <p:spPr>
          <a:xfrm>
            <a:off x="1632493" y="3660991"/>
            <a:ext cx="4465979" cy="3200876"/>
          </a:xfrm>
          <a:prstGeom prst="rect">
            <a:avLst/>
          </a:prstGeom>
          <a:noFill/>
        </p:spPr>
        <p:txBody>
          <a:bodyPr wrap="square">
            <a:spAutoFit/>
          </a:bodyPr>
          <a:lstStyle>
            <a:defPPr rtl="0">
              <a:defRPr lang="es-es"/>
            </a:defPPr>
            <a:lvl1pPr marL="285750" indent="-285750" algn="just">
              <a:buFont typeface="Arial" panose="020B0604020202020204" pitchFamily="34" charset="0"/>
              <a:buChar char="•"/>
              <a:defRPr i="1">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1pPr>
            <a:lvl2pPr marL="742950" lvl="1" indent="-285750" algn="just">
              <a:buFont typeface="Arial" panose="020B0604020202020204" pitchFamily="34" charset="0"/>
              <a:buChar char="•"/>
              <a:defRPr sz="1600" i="1">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2pPr>
          </a:lstStyle>
          <a:p>
            <a:r>
              <a:rPr lang="es-ES" u="sng" dirty="0"/>
              <a:t>2 o más Argumentos</a:t>
            </a:r>
            <a:r>
              <a:rPr lang="es-ES" dirty="0"/>
              <a:t>. No es recomendable y se pide evaluar si es necesario tener tantos argumentos, pues puede tener los siguientes problemas:</a:t>
            </a:r>
          </a:p>
          <a:p>
            <a:endParaRPr lang="es-ES" dirty="0"/>
          </a:p>
          <a:p>
            <a:pPr lvl="1">
              <a:buFont typeface="Courier New" panose="02070309020205020404" pitchFamily="49" charset="0"/>
              <a:buChar char="o"/>
            </a:pPr>
            <a:r>
              <a:rPr lang="es-ES" dirty="0"/>
              <a:t>Confundir el orden de los valores de los parámetros en el uso de la función o método.</a:t>
            </a:r>
          </a:p>
          <a:p>
            <a:pPr lvl="1">
              <a:buFont typeface="Courier New" panose="02070309020205020404" pitchFamily="49" charset="0"/>
              <a:buChar char="o"/>
            </a:pPr>
            <a:endParaRPr lang="es-ES" dirty="0"/>
          </a:p>
          <a:p>
            <a:pPr lvl="1">
              <a:buFont typeface="Courier New" panose="02070309020205020404" pitchFamily="49" charset="0"/>
              <a:buChar char="o"/>
            </a:pPr>
            <a:r>
              <a:rPr lang="es-ES" dirty="0"/>
              <a:t>Aumento de la complejidad pues se entendería que se tiene varias responsabilidades.</a:t>
            </a:r>
          </a:p>
        </p:txBody>
      </p:sp>
      <p:sp>
        <p:nvSpPr>
          <p:cNvPr id="32" name="CuadroTexto 31">
            <a:extLst>
              <a:ext uri="{FF2B5EF4-FFF2-40B4-BE49-F238E27FC236}">
                <a16:creationId xmlns:a16="http://schemas.microsoft.com/office/drawing/2014/main" id="{D077C53E-0B7E-F42A-7B84-BCA3D0A67524}"/>
              </a:ext>
            </a:extLst>
          </p:cNvPr>
          <p:cNvSpPr txBox="1"/>
          <p:nvPr/>
        </p:nvSpPr>
        <p:spPr>
          <a:xfrm>
            <a:off x="7520746" y="5604989"/>
            <a:ext cx="3456384" cy="830997"/>
          </a:xfrm>
          <a:prstGeom prst="rect">
            <a:avLst/>
          </a:prstGeom>
          <a:solidFill>
            <a:schemeClr val="accent3">
              <a:lumMod val="60000"/>
              <a:lumOff val="40000"/>
            </a:schemeClr>
          </a:solidFill>
          <a:ln>
            <a:solidFill>
              <a:schemeClr val="tx2"/>
            </a:solidFill>
          </a:ln>
        </p:spPr>
        <p:txBody>
          <a:bodyPr wrap="square" rtlCol="0">
            <a:spAutoFit/>
          </a:bodyPr>
          <a:lstStyle>
            <a:defPPr rtl="0">
              <a:defRPr lang="es-es"/>
            </a:defPPr>
            <a:lvl1pPr algn="just">
              <a:defRPr sz="1600" i="1">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1pPr>
            <a:lvl2pPr marL="742950" lvl="1" indent="-285750" algn="just">
              <a:buFont typeface="Arial" panose="020B0604020202020204" pitchFamily="34" charset="0"/>
              <a:buChar char="•"/>
              <a:defRPr sz="1600" i="1">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2pPr>
          </a:lstStyle>
          <a:p>
            <a:r>
              <a:rPr lang="es-ES" dirty="0"/>
              <a:t>Adicionalmente, si no se da el caso antes mencionado, evaluar si es necesario crear otro método u objeto.</a:t>
            </a:r>
          </a:p>
        </p:txBody>
      </p:sp>
    </p:spTree>
    <p:extLst>
      <p:ext uri="{BB962C8B-B14F-4D97-AF65-F5344CB8AC3E}">
        <p14:creationId xmlns:p14="http://schemas.microsoft.com/office/powerpoint/2010/main" val="4174440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21F1BA18-8E75-D0DC-89E0-8B0EF08BDE4B}"/>
              </a:ext>
            </a:extLst>
          </p:cNvPr>
          <p:cNvPicPr>
            <a:picLocks noChangeAspect="1"/>
          </p:cNvPicPr>
          <p:nvPr/>
        </p:nvPicPr>
        <p:blipFill>
          <a:blip r:embed="rId3"/>
          <a:stretch>
            <a:fillRect/>
          </a:stretch>
        </p:blipFill>
        <p:spPr>
          <a:xfrm>
            <a:off x="1725220" y="703651"/>
            <a:ext cx="5338855" cy="2570560"/>
          </a:xfrm>
          <a:prstGeom prst="rect">
            <a:avLst/>
          </a:prstGeom>
        </p:spPr>
      </p:pic>
      <p:sp>
        <p:nvSpPr>
          <p:cNvPr id="3" name="Marcador de número de diapositiva 2">
            <a:extLst>
              <a:ext uri="{FF2B5EF4-FFF2-40B4-BE49-F238E27FC236}">
                <a16:creationId xmlns:a16="http://schemas.microsoft.com/office/drawing/2014/main" id="{8D2D6617-46E2-4BB5-A527-766D31BC6FE3}"/>
              </a:ext>
            </a:extLst>
          </p:cNvPr>
          <p:cNvSpPr>
            <a:spLocks noGrp="1"/>
          </p:cNvSpPr>
          <p:nvPr>
            <p:ph type="sldNum" sz="quarter" idx="12"/>
          </p:nvPr>
        </p:nvSpPr>
        <p:spPr>
          <a:xfrm>
            <a:off x="10766796" y="6448251"/>
            <a:ext cx="609441" cy="365125"/>
          </a:xfrm>
        </p:spPr>
        <p:txBody>
          <a:bodyPr/>
          <a:lstStyle/>
          <a:p>
            <a:pPr rtl="0"/>
            <a:fld id="{7DC1BBB0-96F0-4077-A278-0F3FB5C104D3}" type="slidenum">
              <a:rPr lang="es-ES" noProof="0" smtClean="0"/>
              <a:t>18</a:t>
            </a:fld>
            <a:endParaRPr lang="es-ES" noProof="0" dirty="0"/>
          </a:p>
        </p:txBody>
      </p:sp>
      <p:sp>
        <p:nvSpPr>
          <p:cNvPr id="2" name="CuadroTexto 1">
            <a:extLst>
              <a:ext uri="{FF2B5EF4-FFF2-40B4-BE49-F238E27FC236}">
                <a16:creationId xmlns:a16="http://schemas.microsoft.com/office/drawing/2014/main" id="{385B9208-6506-683A-1092-ECA25746D5E8}"/>
              </a:ext>
            </a:extLst>
          </p:cNvPr>
          <p:cNvSpPr txBox="1"/>
          <p:nvPr/>
        </p:nvSpPr>
        <p:spPr>
          <a:xfrm rot="16200000">
            <a:off x="-790009" y="3400442"/>
            <a:ext cx="2237472"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CÓDIGO LIMPIO</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5" name="CuadroTexto 4">
            <a:extLst>
              <a:ext uri="{FF2B5EF4-FFF2-40B4-BE49-F238E27FC236}">
                <a16:creationId xmlns:a16="http://schemas.microsoft.com/office/drawing/2014/main" id="{D9987EA6-DE13-79C2-4CDF-73C346DC30B0}"/>
              </a:ext>
            </a:extLst>
          </p:cNvPr>
          <p:cNvSpPr txBox="1"/>
          <p:nvPr/>
        </p:nvSpPr>
        <p:spPr>
          <a:xfrm rot="16200000">
            <a:off x="-788904" y="3430159"/>
            <a:ext cx="3344121"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MÉTODOS O FUNCIONES</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16" name="CuadroTexto 15">
            <a:extLst>
              <a:ext uri="{FF2B5EF4-FFF2-40B4-BE49-F238E27FC236}">
                <a16:creationId xmlns:a16="http://schemas.microsoft.com/office/drawing/2014/main" id="{DA4A90CC-1603-4B10-96D1-1D13F1E07AF2}"/>
              </a:ext>
            </a:extLst>
          </p:cNvPr>
          <p:cNvSpPr txBox="1"/>
          <p:nvPr/>
        </p:nvSpPr>
        <p:spPr>
          <a:xfrm>
            <a:off x="1341884" y="116632"/>
            <a:ext cx="7632848" cy="369332"/>
          </a:xfrm>
          <a:prstGeom prst="rect">
            <a:avLst/>
          </a:prstGeom>
          <a:noFill/>
        </p:spPr>
        <p:txBody>
          <a:bodyPr wrap="square" rtlCol="0">
            <a:spAutoFit/>
          </a:bodyPr>
          <a:lstStyle/>
          <a:p>
            <a:pPr marL="285750" indent="-285750" algn="just">
              <a:buFont typeface="Arial" panose="020B0604020202020204" pitchFamily="34" charset="0"/>
              <a:buChar char="•"/>
            </a:pPr>
            <a:r>
              <a:rPr lang="es-ES" b="1"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SIN EFECTOS SECUNDARIOS – </a:t>
            </a:r>
            <a:r>
              <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Ejecuta acciones adicionales</a:t>
            </a:r>
          </a:p>
        </p:txBody>
      </p:sp>
      <p:sp>
        <p:nvSpPr>
          <p:cNvPr id="15" name="Flecha: a la derecha 14">
            <a:extLst>
              <a:ext uri="{FF2B5EF4-FFF2-40B4-BE49-F238E27FC236}">
                <a16:creationId xmlns:a16="http://schemas.microsoft.com/office/drawing/2014/main" id="{E2C958A7-8AA8-6E9A-241A-252B631F14C0}"/>
              </a:ext>
            </a:extLst>
          </p:cNvPr>
          <p:cNvSpPr/>
          <p:nvPr/>
        </p:nvSpPr>
        <p:spPr>
          <a:xfrm>
            <a:off x="6797676" y="1988931"/>
            <a:ext cx="601408" cy="2763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8" name="CuadroTexto 17">
            <a:extLst>
              <a:ext uri="{FF2B5EF4-FFF2-40B4-BE49-F238E27FC236}">
                <a16:creationId xmlns:a16="http://schemas.microsoft.com/office/drawing/2014/main" id="{909380B6-99CE-23DD-FC77-AAEBD07092FD}"/>
              </a:ext>
            </a:extLst>
          </p:cNvPr>
          <p:cNvSpPr txBox="1"/>
          <p:nvPr/>
        </p:nvSpPr>
        <p:spPr>
          <a:xfrm>
            <a:off x="8093129" y="2127092"/>
            <a:ext cx="3456384" cy="1323439"/>
          </a:xfrm>
          <a:prstGeom prst="rect">
            <a:avLst/>
          </a:prstGeom>
          <a:solidFill>
            <a:schemeClr val="accent3">
              <a:lumMod val="60000"/>
              <a:lumOff val="40000"/>
            </a:schemeClr>
          </a:solidFill>
          <a:ln>
            <a:solidFill>
              <a:schemeClr val="tx2"/>
            </a:solidFill>
          </a:ln>
        </p:spPr>
        <p:txBody>
          <a:bodyPr wrap="square" rtlCol="0">
            <a:spAutoFit/>
          </a:bodyPr>
          <a:lstStyle>
            <a:defPPr rtl="0">
              <a:defRPr lang="es-es"/>
            </a:defPPr>
            <a:lvl1pPr algn="just">
              <a:defRPr sz="1600" i="1">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1pPr>
            <a:lvl2pPr marL="742950" lvl="1" indent="-285750" algn="just">
              <a:buFont typeface="Arial" panose="020B0604020202020204" pitchFamily="34" charset="0"/>
              <a:buChar char="•"/>
              <a:defRPr sz="1600" i="1">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2pPr>
          </a:lstStyle>
          <a:p>
            <a:r>
              <a:rPr lang="es-ES" dirty="0"/>
              <a:t>En este caso que deba quedar como esta, se recomienda que las acciones adicionales pasen formar parte del nombre para que sea mas claro el objetivo para el cual se ha construido.</a:t>
            </a:r>
          </a:p>
        </p:txBody>
      </p:sp>
      <p:sp>
        <p:nvSpPr>
          <p:cNvPr id="32" name="CuadroTexto 31">
            <a:extLst>
              <a:ext uri="{FF2B5EF4-FFF2-40B4-BE49-F238E27FC236}">
                <a16:creationId xmlns:a16="http://schemas.microsoft.com/office/drawing/2014/main" id="{D077C53E-0B7E-F42A-7B84-BCA3D0A67524}"/>
              </a:ext>
            </a:extLst>
          </p:cNvPr>
          <p:cNvSpPr txBox="1"/>
          <p:nvPr/>
        </p:nvSpPr>
        <p:spPr>
          <a:xfrm>
            <a:off x="8093129" y="727066"/>
            <a:ext cx="3456384" cy="1077218"/>
          </a:xfrm>
          <a:prstGeom prst="rect">
            <a:avLst/>
          </a:prstGeom>
          <a:solidFill>
            <a:schemeClr val="accent3">
              <a:lumMod val="60000"/>
              <a:lumOff val="40000"/>
            </a:schemeClr>
          </a:solidFill>
          <a:ln>
            <a:solidFill>
              <a:schemeClr val="tx2"/>
            </a:solidFill>
          </a:ln>
        </p:spPr>
        <p:txBody>
          <a:bodyPr wrap="square" rtlCol="0">
            <a:spAutoFit/>
          </a:bodyPr>
          <a:lstStyle>
            <a:defPPr rtl="0">
              <a:defRPr lang="es-es"/>
            </a:defPPr>
            <a:lvl1pPr algn="just">
              <a:defRPr sz="1600" i="1">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1pPr>
            <a:lvl2pPr marL="742950" lvl="1" indent="-285750" algn="just">
              <a:buFont typeface="Arial" panose="020B0604020202020204" pitchFamily="34" charset="0"/>
              <a:buChar char="•"/>
              <a:defRPr sz="1600" i="1">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2pPr>
          </a:lstStyle>
          <a:p>
            <a:r>
              <a:rPr lang="es-ES" dirty="0"/>
              <a:t>En principio se debe evaluar, si la función o método queda tal como está o es necesario, crear métodos u objetos adicionales..</a:t>
            </a:r>
          </a:p>
        </p:txBody>
      </p:sp>
    </p:spTree>
    <p:extLst>
      <p:ext uri="{BB962C8B-B14F-4D97-AF65-F5344CB8AC3E}">
        <p14:creationId xmlns:p14="http://schemas.microsoft.com/office/powerpoint/2010/main" val="2898805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8D2D6617-46E2-4BB5-A527-766D31BC6FE3}"/>
              </a:ext>
            </a:extLst>
          </p:cNvPr>
          <p:cNvSpPr>
            <a:spLocks noGrp="1"/>
          </p:cNvSpPr>
          <p:nvPr>
            <p:ph type="sldNum" sz="quarter" idx="12"/>
          </p:nvPr>
        </p:nvSpPr>
        <p:spPr>
          <a:xfrm>
            <a:off x="10766796" y="6448251"/>
            <a:ext cx="609441" cy="365125"/>
          </a:xfrm>
        </p:spPr>
        <p:txBody>
          <a:bodyPr/>
          <a:lstStyle/>
          <a:p>
            <a:pPr rtl="0"/>
            <a:fld id="{7DC1BBB0-96F0-4077-A278-0F3FB5C104D3}" type="slidenum">
              <a:rPr lang="es-ES" noProof="0" smtClean="0"/>
              <a:t>19</a:t>
            </a:fld>
            <a:endParaRPr lang="es-ES" noProof="0" dirty="0"/>
          </a:p>
        </p:txBody>
      </p:sp>
      <p:sp>
        <p:nvSpPr>
          <p:cNvPr id="2" name="CuadroTexto 1">
            <a:extLst>
              <a:ext uri="{FF2B5EF4-FFF2-40B4-BE49-F238E27FC236}">
                <a16:creationId xmlns:a16="http://schemas.microsoft.com/office/drawing/2014/main" id="{385B9208-6506-683A-1092-ECA25746D5E8}"/>
              </a:ext>
            </a:extLst>
          </p:cNvPr>
          <p:cNvSpPr txBox="1"/>
          <p:nvPr/>
        </p:nvSpPr>
        <p:spPr>
          <a:xfrm rot="16200000">
            <a:off x="-790009" y="3400442"/>
            <a:ext cx="2237472"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CÓDIGO LIMPIO</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5" name="CuadroTexto 4">
            <a:extLst>
              <a:ext uri="{FF2B5EF4-FFF2-40B4-BE49-F238E27FC236}">
                <a16:creationId xmlns:a16="http://schemas.microsoft.com/office/drawing/2014/main" id="{D9987EA6-DE13-79C2-4CDF-73C346DC30B0}"/>
              </a:ext>
            </a:extLst>
          </p:cNvPr>
          <p:cNvSpPr txBox="1"/>
          <p:nvPr/>
        </p:nvSpPr>
        <p:spPr>
          <a:xfrm rot="16200000">
            <a:off x="-788904" y="3430159"/>
            <a:ext cx="3344121"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MÉTODOS O FUNCIONES</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16" name="CuadroTexto 15">
            <a:extLst>
              <a:ext uri="{FF2B5EF4-FFF2-40B4-BE49-F238E27FC236}">
                <a16:creationId xmlns:a16="http://schemas.microsoft.com/office/drawing/2014/main" id="{DA4A90CC-1603-4B10-96D1-1D13F1E07AF2}"/>
              </a:ext>
            </a:extLst>
          </p:cNvPr>
          <p:cNvSpPr txBox="1"/>
          <p:nvPr/>
        </p:nvSpPr>
        <p:spPr>
          <a:xfrm>
            <a:off x="1341884" y="116632"/>
            <a:ext cx="7632848" cy="369332"/>
          </a:xfrm>
          <a:prstGeom prst="rect">
            <a:avLst/>
          </a:prstGeom>
          <a:noFill/>
        </p:spPr>
        <p:txBody>
          <a:bodyPr wrap="square" rtlCol="0">
            <a:spAutoFit/>
          </a:bodyPr>
          <a:lstStyle/>
          <a:p>
            <a:pPr marL="285750" indent="-285750" algn="just">
              <a:buFont typeface="Arial" panose="020B0604020202020204" pitchFamily="34" charset="0"/>
              <a:buChar char="•"/>
            </a:pPr>
            <a:r>
              <a:rPr lang="es-ES" b="1"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EXCEPCIONES SI, ESTATUS NO</a:t>
            </a:r>
            <a:endPar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15" name="Flecha: a la derecha 14">
            <a:extLst>
              <a:ext uri="{FF2B5EF4-FFF2-40B4-BE49-F238E27FC236}">
                <a16:creationId xmlns:a16="http://schemas.microsoft.com/office/drawing/2014/main" id="{E2C958A7-8AA8-6E9A-241A-252B631F14C0}"/>
              </a:ext>
            </a:extLst>
          </p:cNvPr>
          <p:cNvSpPr/>
          <p:nvPr/>
        </p:nvSpPr>
        <p:spPr>
          <a:xfrm>
            <a:off x="6797676" y="1988931"/>
            <a:ext cx="601408" cy="2763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32" name="CuadroTexto 31">
            <a:extLst>
              <a:ext uri="{FF2B5EF4-FFF2-40B4-BE49-F238E27FC236}">
                <a16:creationId xmlns:a16="http://schemas.microsoft.com/office/drawing/2014/main" id="{D077C53E-0B7E-F42A-7B84-BCA3D0A67524}"/>
              </a:ext>
            </a:extLst>
          </p:cNvPr>
          <p:cNvSpPr txBox="1"/>
          <p:nvPr/>
        </p:nvSpPr>
        <p:spPr>
          <a:xfrm>
            <a:off x="8104004" y="3092665"/>
            <a:ext cx="3456384" cy="1323439"/>
          </a:xfrm>
          <a:prstGeom prst="rect">
            <a:avLst/>
          </a:prstGeom>
          <a:solidFill>
            <a:schemeClr val="accent3">
              <a:lumMod val="60000"/>
              <a:lumOff val="40000"/>
            </a:schemeClr>
          </a:solidFill>
          <a:ln>
            <a:solidFill>
              <a:schemeClr val="tx2"/>
            </a:solidFill>
          </a:ln>
        </p:spPr>
        <p:txBody>
          <a:bodyPr wrap="square" rtlCol="0">
            <a:spAutoFit/>
          </a:bodyPr>
          <a:lstStyle>
            <a:defPPr rtl="0">
              <a:defRPr lang="es-es"/>
            </a:defPPr>
            <a:lvl1pPr algn="just">
              <a:defRPr sz="1600" i="1">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1pPr>
            <a:lvl2pPr marL="742950" lvl="1" indent="-285750" algn="just">
              <a:buFont typeface="Arial" panose="020B0604020202020204" pitchFamily="34" charset="0"/>
              <a:buChar char="•"/>
              <a:defRPr sz="1600" i="1">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2pPr>
          </a:lstStyle>
          <a:p>
            <a:r>
              <a:rPr lang="es-ES" dirty="0"/>
              <a:t>Es recomendable que no se genere retorno del estado o estatus de una operación realizada por una función o método sino es a través de EXCEPCIONES.</a:t>
            </a:r>
          </a:p>
        </p:txBody>
      </p:sp>
      <p:pic>
        <p:nvPicPr>
          <p:cNvPr id="6" name="Imagen 5">
            <a:extLst>
              <a:ext uri="{FF2B5EF4-FFF2-40B4-BE49-F238E27FC236}">
                <a16:creationId xmlns:a16="http://schemas.microsoft.com/office/drawing/2014/main" id="{43953FA8-368A-E69F-B85B-EED027BA089C}"/>
              </a:ext>
            </a:extLst>
          </p:cNvPr>
          <p:cNvPicPr>
            <a:picLocks noChangeAspect="1"/>
          </p:cNvPicPr>
          <p:nvPr/>
        </p:nvPicPr>
        <p:blipFill>
          <a:blip r:embed="rId3"/>
          <a:stretch>
            <a:fillRect/>
          </a:stretch>
        </p:blipFill>
        <p:spPr>
          <a:xfrm>
            <a:off x="1773932" y="811290"/>
            <a:ext cx="3384376" cy="884359"/>
          </a:xfrm>
          <a:prstGeom prst="rect">
            <a:avLst/>
          </a:prstGeom>
        </p:spPr>
      </p:pic>
      <p:pic>
        <p:nvPicPr>
          <p:cNvPr id="11" name="Imagen 10">
            <a:extLst>
              <a:ext uri="{FF2B5EF4-FFF2-40B4-BE49-F238E27FC236}">
                <a16:creationId xmlns:a16="http://schemas.microsoft.com/office/drawing/2014/main" id="{344EAD8C-70D7-BEEF-A655-69601B0201A3}"/>
              </a:ext>
            </a:extLst>
          </p:cNvPr>
          <p:cNvPicPr>
            <a:picLocks noChangeAspect="1"/>
          </p:cNvPicPr>
          <p:nvPr/>
        </p:nvPicPr>
        <p:blipFill>
          <a:blip r:embed="rId4"/>
          <a:stretch>
            <a:fillRect/>
          </a:stretch>
        </p:blipFill>
        <p:spPr>
          <a:xfrm>
            <a:off x="1731208" y="2426817"/>
            <a:ext cx="4638095" cy="2980952"/>
          </a:xfrm>
          <a:prstGeom prst="rect">
            <a:avLst/>
          </a:prstGeom>
        </p:spPr>
      </p:pic>
      <p:pic>
        <p:nvPicPr>
          <p:cNvPr id="13" name="Imagen 12">
            <a:extLst>
              <a:ext uri="{FF2B5EF4-FFF2-40B4-BE49-F238E27FC236}">
                <a16:creationId xmlns:a16="http://schemas.microsoft.com/office/drawing/2014/main" id="{BF6FF7EF-5F26-3D71-DCEE-B17A3A515242}"/>
              </a:ext>
            </a:extLst>
          </p:cNvPr>
          <p:cNvPicPr>
            <a:picLocks noChangeAspect="1"/>
          </p:cNvPicPr>
          <p:nvPr/>
        </p:nvPicPr>
        <p:blipFill>
          <a:blip r:embed="rId5"/>
          <a:stretch>
            <a:fillRect/>
          </a:stretch>
        </p:blipFill>
        <p:spPr>
          <a:xfrm>
            <a:off x="8254652" y="711132"/>
            <a:ext cx="2971429" cy="1866667"/>
          </a:xfrm>
          <a:prstGeom prst="rect">
            <a:avLst/>
          </a:prstGeom>
        </p:spPr>
      </p:pic>
    </p:spTree>
    <p:extLst>
      <p:ext uri="{BB962C8B-B14F-4D97-AF65-F5344CB8AC3E}">
        <p14:creationId xmlns:p14="http://schemas.microsoft.com/office/powerpoint/2010/main" val="4262636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posición de texto 4"/>
          <p:cNvSpPr>
            <a:spLocks noGrp="1"/>
          </p:cNvSpPr>
          <p:nvPr>
            <p:ph type="body" idx="1"/>
          </p:nvPr>
        </p:nvSpPr>
        <p:spPr>
          <a:xfrm>
            <a:off x="2349996" y="548680"/>
            <a:ext cx="7264623" cy="1150203"/>
          </a:xfrm>
        </p:spPr>
        <p:txBody>
          <a:bodyPr rtlCol="0"/>
          <a:lstStyle/>
          <a:p>
            <a:pPr algn="ctr" rtl="0"/>
            <a:r>
              <a:rPr lang="es-ES" dirty="0"/>
              <a:t>Esquema de Contenido</a:t>
            </a:r>
          </a:p>
        </p:txBody>
      </p:sp>
      <p:sp>
        <p:nvSpPr>
          <p:cNvPr id="7" name="Marcador de número de diapositiva 6">
            <a:extLst>
              <a:ext uri="{FF2B5EF4-FFF2-40B4-BE49-F238E27FC236}">
                <a16:creationId xmlns:a16="http://schemas.microsoft.com/office/drawing/2014/main" id="{F57801FC-8AC7-4085-B3C5-B31F32F9DB5A}"/>
              </a:ext>
            </a:extLst>
          </p:cNvPr>
          <p:cNvSpPr>
            <a:spLocks noGrp="1"/>
          </p:cNvSpPr>
          <p:nvPr>
            <p:ph type="sldNum" sz="quarter" idx="4294967295"/>
          </p:nvPr>
        </p:nvSpPr>
        <p:spPr>
          <a:xfrm>
            <a:off x="10666571" y="6378799"/>
            <a:ext cx="609441" cy="365125"/>
          </a:xfrm>
        </p:spPr>
        <p:txBody>
          <a:bodyPr/>
          <a:lstStyle/>
          <a:p>
            <a:pPr rtl="0"/>
            <a:fld id="{7DC1BBB0-96F0-4077-A278-0F3FB5C104D3}" type="slidenum">
              <a:rPr lang="es-ES" noProof="0" smtClean="0"/>
              <a:pPr rtl="0"/>
              <a:t>2</a:t>
            </a:fld>
            <a:endParaRPr lang="es-ES" noProof="0" dirty="0"/>
          </a:p>
        </p:txBody>
      </p:sp>
      <p:sp>
        <p:nvSpPr>
          <p:cNvPr id="4" name="CuadroTexto 3">
            <a:extLst>
              <a:ext uri="{FF2B5EF4-FFF2-40B4-BE49-F238E27FC236}">
                <a16:creationId xmlns:a16="http://schemas.microsoft.com/office/drawing/2014/main" id="{BA70B685-6D17-4E88-B9CB-A01C848A3696}"/>
              </a:ext>
            </a:extLst>
          </p:cNvPr>
          <p:cNvSpPr txBox="1"/>
          <p:nvPr/>
        </p:nvSpPr>
        <p:spPr>
          <a:xfrm>
            <a:off x="117749" y="1166842"/>
            <a:ext cx="9721080" cy="4801314"/>
          </a:xfrm>
          <a:prstGeom prst="rect">
            <a:avLst/>
          </a:prstGeom>
          <a:noFill/>
        </p:spPr>
        <p:txBody>
          <a:bodyPr wrap="square" rtlCol="0">
            <a:spAutoFit/>
          </a:bodyPr>
          <a:lstStyle/>
          <a:p>
            <a:pPr marL="342900" indent="-342900" algn="just">
              <a:buFont typeface="+mj-lt"/>
              <a:buAutoNum type="arabicParenR"/>
            </a:pPr>
            <a:r>
              <a:rPr lang="es-PE" b="1" dirty="0">
                <a:solidFill>
                  <a:schemeClr val="accent1">
                    <a:lumMod val="7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sym typeface="Wingdings" panose="05000000000000000000" pitchFamily="2" charset="2"/>
              </a:rPr>
              <a:t>CODIGO LIMPIO</a:t>
            </a:r>
          </a:p>
          <a:p>
            <a:pPr marL="800100" lvl="1" indent="-342900" algn="just">
              <a:buFont typeface="+mj-lt"/>
              <a:buAutoNum type="alphaLcParenR"/>
            </a:pPr>
            <a:r>
              <a:rPr lang="es-PE" b="1" dirty="0">
                <a:solidFill>
                  <a:schemeClr val="accent1">
                    <a:lumMod val="7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sym typeface="Wingdings" panose="05000000000000000000" pitchFamily="2" charset="2"/>
              </a:rPr>
              <a:t>CARACTERÍSTICAS</a:t>
            </a:r>
          </a:p>
          <a:p>
            <a:pPr marL="800100" lvl="1" indent="-342900" algn="just">
              <a:buFont typeface="+mj-lt"/>
              <a:buAutoNum type="alphaLcParenR"/>
            </a:pPr>
            <a:r>
              <a:rPr lang="es-PE" b="1" dirty="0">
                <a:solidFill>
                  <a:schemeClr val="accent1">
                    <a:lumMod val="7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sym typeface="Wingdings" panose="05000000000000000000" pitchFamily="2" charset="2"/>
              </a:rPr>
              <a:t>NOMBRES</a:t>
            </a:r>
          </a:p>
          <a:p>
            <a:pPr marL="800100" lvl="1" indent="-342900" algn="just">
              <a:buFont typeface="+mj-lt"/>
              <a:buAutoNum type="alphaLcParenR"/>
            </a:pPr>
            <a:r>
              <a:rPr lang="es-PE" b="1" dirty="0">
                <a:solidFill>
                  <a:schemeClr val="accent1">
                    <a:lumMod val="7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sym typeface="Wingdings" panose="05000000000000000000" pitchFamily="2" charset="2"/>
              </a:rPr>
              <a:t>FUNCIONES</a:t>
            </a:r>
          </a:p>
          <a:p>
            <a:pPr marL="800100" lvl="1" indent="-342900" algn="just">
              <a:buFont typeface="+mj-lt"/>
              <a:buAutoNum type="alphaLcParenR"/>
            </a:pPr>
            <a:r>
              <a:rPr lang="es-PE" b="1" dirty="0">
                <a:solidFill>
                  <a:schemeClr val="accent1">
                    <a:lumMod val="7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sym typeface="Wingdings" panose="05000000000000000000" pitchFamily="2" charset="2"/>
              </a:rPr>
              <a:t>COMENTARIOS</a:t>
            </a:r>
          </a:p>
          <a:p>
            <a:pPr marL="800100" lvl="1" indent="-342900" algn="just">
              <a:buFont typeface="+mj-lt"/>
              <a:buAutoNum type="alphaLcParenR"/>
            </a:pPr>
            <a:r>
              <a:rPr lang="es-PE" b="1" dirty="0">
                <a:solidFill>
                  <a:schemeClr val="accent1">
                    <a:lumMod val="7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sym typeface="Wingdings" panose="05000000000000000000" pitchFamily="2" charset="2"/>
              </a:rPr>
              <a:t>IDENTACIÓN</a:t>
            </a:r>
          </a:p>
          <a:p>
            <a:pPr marL="800100" lvl="1" indent="-342900" algn="just">
              <a:buFont typeface="+mj-lt"/>
              <a:buAutoNum type="alphaLcParenR"/>
            </a:pPr>
            <a:r>
              <a:rPr lang="es-PE" b="1" dirty="0">
                <a:solidFill>
                  <a:schemeClr val="accent1">
                    <a:lumMod val="7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sym typeface="Wingdings" panose="05000000000000000000" pitchFamily="2" charset="2"/>
              </a:rPr>
              <a:t>MANEJO DE ERRORES</a:t>
            </a:r>
          </a:p>
          <a:p>
            <a:pPr marL="800100" lvl="1" indent="-342900" algn="just">
              <a:buFont typeface="+mj-lt"/>
              <a:buAutoNum type="alphaLcParenR"/>
            </a:pPr>
            <a:r>
              <a:rPr lang="es-PE" b="1" dirty="0">
                <a:solidFill>
                  <a:schemeClr val="accent1">
                    <a:lumMod val="7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sym typeface="Wingdings" panose="05000000000000000000" pitchFamily="2" charset="2"/>
              </a:rPr>
              <a:t>ESTRUCTURAS </a:t>
            </a:r>
          </a:p>
          <a:p>
            <a:pPr marL="800100" lvl="1" indent="-342900" algn="just">
              <a:buFont typeface="+mj-lt"/>
              <a:buAutoNum type="alphaLcParenR"/>
            </a:pPr>
            <a:r>
              <a:rPr lang="es-PE" b="1" dirty="0">
                <a:solidFill>
                  <a:schemeClr val="accent1">
                    <a:lumMod val="7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sym typeface="Wingdings" panose="05000000000000000000" pitchFamily="2" charset="2"/>
              </a:rPr>
              <a:t>TEST UNITARIOS</a:t>
            </a:r>
          </a:p>
          <a:p>
            <a:pPr marL="800100" lvl="1" indent="-342900" algn="just">
              <a:buFont typeface="+mj-lt"/>
              <a:buAutoNum type="alphaLcParenR"/>
            </a:pPr>
            <a:r>
              <a:rPr lang="es-PE" b="1" dirty="0">
                <a:solidFill>
                  <a:schemeClr val="accent1">
                    <a:lumMod val="7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sym typeface="Wingdings" panose="05000000000000000000" pitchFamily="2" charset="2"/>
              </a:rPr>
              <a:t>INTERFAZ / CLASES ABSTRACTAS</a:t>
            </a:r>
          </a:p>
          <a:p>
            <a:pPr marL="342900" indent="-342900" algn="just">
              <a:buFont typeface="+mj-lt"/>
              <a:buAutoNum type="arabicParenR"/>
            </a:pPr>
            <a:r>
              <a:rPr lang="es-PE" b="1" dirty="0">
                <a:solidFill>
                  <a:schemeClr val="accent1">
                    <a:lumMod val="7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sym typeface="Wingdings" panose="05000000000000000000" pitchFamily="2" charset="2"/>
              </a:rPr>
              <a:t>SOLID</a:t>
            </a:r>
          </a:p>
          <a:p>
            <a:pPr marL="800100" lvl="1" indent="-342900" algn="just">
              <a:buFont typeface="+mj-lt"/>
              <a:buAutoNum type="alphaLcParenR"/>
            </a:pPr>
            <a:r>
              <a:rPr lang="es-PE" b="1" dirty="0">
                <a:solidFill>
                  <a:schemeClr val="accent1">
                    <a:lumMod val="7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sym typeface="Wingdings" panose="05000000000000000000" pitchFamily="2" charset="2"/>
              </a:rPr>
              <a:t>PRINCIPIO RESPONSABILIDAD UNICA</a:t>
            </a:r>
          </a:p>
          <a:p>
            <a:pPr marL="800100" lvl="1" indent="-342900" algn="just">
              <a:buFont typeface="+mj-lt"/>
              <a:buAutoNum type="alphaLcParenR"/>
            </a:pPr>
            <a:r>
              <a:rPr lang="es-PE" b="1" dirty="0">
                <a:solidFill>
                  <a:schemeClr val="accent1">
                    <a:lumMod val="7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sym typeface="Wingdings" panose="05000000000000000000" pitchFamily="2" charset="2"/>
              </a:rPr>
              <a:t>PRINCIPIO ABIERTO / CERRADO</a:t>
            </a:r>
          </a:p>
          <a:p>
            <a:pPr marL="800100" lvl="1" indent="-342900" algn="just">
              <a:buFont typeface="+mj-lt"/>
              <a:buAutoNum type="alphaLcParenR"/>
            </a:pPr>
            <a:r>
              <a:rPr lang="es-PE" b="1" dirty="0">
                <a:solidFill>
                  <a:schemeClr val="accent1">
                    <a:lumMod val="7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sym typeface="Wingdings" panose="05000000000000000000" pitchFamily="2" charset="2"/>
              </a:rPr>
              <a:t>PRINCIPIO DE SUSTITUCIÓN DE LISKOV</a:t>
            </a:r>
          </a:p>
          <a:p>
            <a:pPr marL="800100" lvl="1" indent="-342900" algn="just">
              <a:buFont typeface="+mj-lt"/>
              <a:buAutoNum type="alphaLcParenR"/>
            </a:pPr>
            <a:r>
              <a:rPr lang="es-PE" b="1" dirty="0">
                <a:solidFill>
                  <a:schemeClr val="accent1">
                    <a:lumMod val="7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sym typeface="Wingdings" panose="05000000000000000000" pitchFamily="2" charset="2"/>
              </a:rPr>
              <a:t>PRINCIPIO DE SEGREGACIÓN DE INTERFAZ</a:t>
            </a:r>
          </a:p>
          <a:p>
            <a:pPr marL="800100" lvl="1" indent="-342900" algn="just">
              <a:buFont typeface="+mj-lt"/>
              <a:buAutoNum type="alphaLcParenR"/>
            </a:pPr>
            <a:r>
              <a:rPr lang="es-PE" b="1" dirty="0">
                <a:solidFill>
                  <a:schemeClr val="accent1">
                    <a:lumMod val="7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sym typeface="Wingdings" panose="05000000000000000000" pitchFamily="2" charset="2"/>
              </a:rPr>
              <a:t>PRINCIPIO DE INVERSIÓN DE DEPENDENCIA</a:t>
            </a:r>
          </a:p>
          <a:p>
            <a:pPr marL="342900" indent="-342900" algn="just">
              <a:buFont typeface="+mj-lt"/>
              <a:buAutoNum type="arabicParenR"/>
            </a:pPr>
            <a:r>
              <a:rPr lang="es-PE" b="1" dirty="0">
                <a:solidFill>
                  <a:schemeClr val="accent1">
                    <a:lumMod val="7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sym typeface="Wingdings" panose="05000000000000000000" pitchFamily="2" charset="2"/>
              </a:rPr>
              <a:t>KISS</a:t>
            </a:r>
          </a:p>
        </p:txBody>
      </p:sp>
    </p:spTree>
    <p:extLst>
      <p:ext uri="{BB962C8B-B14F-4D97-AF65-F5344CB8AC3E}">
        <p14:creationId xmlns:p14="http://schemas.microsoft.com/office/powerpoint/2010/main" val="4118306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8D2D6617-46E2-4BB5-A527-766D31BC6FE3}"/>
              </a:ext>
            </a:extLst>
          </p:cNvPr>
          <p:cNvSpPr>
            <a:spLocks noGrp="1"/>
          </p:cNvSpPr>
          <p:nvPr>
            <p:ph type="sldNum" sz="quarter" idx="12"/>
          </p:nvPr>
        </p:nvSpPr>
        <p:spPr>
          <a:xfrm>
            <a:off x="10766796" y="6448251"/>
            <a:ext cx="609441" cy="365125"/>
          </a:xfrm>
        </p:spPr>
        <p:txBody>
          <a:bodyPr/>
          <a:lstStyle/>
          <a:p>
            <a:pPr rtl="0"/>
            <a:fld id="{7DC1BBB0-96F0-4077-A278-0F3FB5C104D3}" type="slidenum">
              <a:rPr lang="es-ES" noProof="0" smtClean="0"/>
              <a:t>20</a:t>
            </a:fld>
            <a:endParaRPr lang="es-ES" noProof="0" dirty="0"/>
          </a:p>
        </p:txBody>
      </p:sp>
      <p:sp>
        <p:nvSpPr>
          <p:cNvPr id="2" name="CuadroTexto 1">
            <a:extLst>
              <a:ext uri="{FF2B5EF4-FFF2-40B4-BE49-F238E27FC236}">
                <a16:creationId xmlns:a16="http://schemas.microsoft.com/office/drawing/2014/main" id="{385B9208-6506-683A-1092-ECA25746D5E8}"/>
              </a:ext>
            </a:extLst>
          </p:cNvPr>
          <p:cNvSpPr txBox="1"/>
          <p:nvPr/>
        </p:nvSpPr>
        <p:spPr>
          <a:xfrm rot="16200000">
            <a:off x="-790009" y="3400442"/>
            <a:ext cx="2237472"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CÓDIGO LIMPIO</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5" name="CuadroTexto 4">
            <a:extLst>
              <a:ext uri="{FF2B5EF4-FFF2-40B4-BE49-F238E27FC236}">
                <a16:creationId xmlns:a16="http://schemas.microsoft.com/office/drawing/2014/main" id="{D9987EA6-DE13-79C2-4CDF-73C346DC30B0}"/>
              </a:ext>
            </a:extLst>
          </p:cNvPr>
          <p:cNvSpPr txBox="1"/>
          <p:nvPr/>
        </p:nvSpPr>
        <p:spPr>
          <a:xfrm rot="16200000">
            <a:off x="-788904" y="3430159"/>
            <a:ext cx="3344121"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MÉTODOS O FUNCIONES</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16" name="CuadroTexto 15">
            <a:extLst>
              <a:ext uri="{FF2B5EF4-FFF2-40B4-BE49-F238E27FC236}">
                <a16:creationId xmlns:a16="http://schemas.microsoft.com/office/drawing/2014/main" id="{DA4A90CC-1603-4B10-96D1-1D13F1E07AF2}"/>
              </a:ext>
            </a:extLst>
          </p:cNvPr>
          <p:cNvSpPr txBox="1"/>
          <p:nvPr/>
        </p:nvSpPr>
        <p:spPr>
          <a:xfrm>
            <a:off x="1341884" y="116632"/>
            <a:ext cx="7632848" cy="369332"/>
          </a:xfrm>
          <a:prstGeom prst="rect">
            <a:avLst/>
          </a:prstGeom>
          <a:noFill/>
        </p:spPr>
        <p:txBody>
          <a:bodyPr wrap="square" rtlCol="0">
            <a:spAutoFit/>
          </a:bodyPr>
          <a:lstStyle/>
          <a:p>
            <a:pPr marL="285750" indent="-285750" algn="just">
              <a:buFont typeface="Arial" panose="020B0604020202020204" pitchFamily="34" charset="0"/>
              <a:buChar char="•"/>
            </a:pPr>
            <a:r>
              <a:rPr lang="es-ES" b="1"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MANEJAR ERRORES YA ES UNA COSA</a:t>
            </a:r>
            <a:endPar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15" name="Flecha: a la derecha 14">
            <a:extLst>
              <a:ext uri="{FF2B5EF4-FFF2-40B4-BE49-F238E27FC236}">
                <a16:creationId xmlns:a16="http://schemas.microsoft.com/office/drawing/2014/main" id="{E2C958A7-8AA8-6E9A-241A-252B631F14C0}"/>
              </a:ext>
            </a:extLst>
          </p:cNvPr>
          <p:cNvSpPr/>
          <p:nvPr/>
        </p:nvSpPr>
        <p:spPr>
          <a:xfrm>
            <a:off x="5590356" y="1784613"/>
            <a:ext cx="601408" cy="2763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7" name="Imagen 6">
            <a:extLst>
              <a:ext uri="{FF2B5EF4-FFF2-40B4-BE49-F238E27FC236}">
                <a16:creationId xmlns:a16="http://schemas.microsoft.com/office/drawing/2014/main" id="{1CBF23EF-B810-6F12-31EA-AB83AE539AEF}"/>
              </a:ext>
            </a:extLst>
          </p:cNvPr>
          <p:cNvPicPr>
            <a:picLocks noChangeAspect="1"/>
          </p:cNvPicPr>
          <p:nvPr/>
        </p:nvPicPr>
        <p:blipFill>
          <a:blip r:embed="rId3"/>
          <a:stretch>
            <a:fillRect/>
          </a:stretch>
        </p:blipFill>
        <p:spPr>
          <a:xfrm>
            <a:off x="1701924" y="717976"/>
            <a:ext cx="3823349" cy="2409599"/>
          </a:xfrm>
          <a:prstGeom prst="rect">
            <a:avLst/>
          </a:prstGeom>
        </p:spPr>
      </p:pic>
    </p:spTree>
    <p:extLst>
      <p:ext uri="{BB962C8B-B14F-4D97-AF65-F5344CB8AC3E}">
        <p14:creationId xmlns:p14="http://schemas.microsoft.com/office/powerpoint/2010/main" val="413436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8D2D6617-46E2-4BB5-A527-766D31BC6FE3}"/>
              </a:ext>
            </a:extLst>
          </p:cNvPr>
          <p:cNvSpPr>
            <a:spLocks noGrp="1"/>
          </p:cNvSpPr>
          <p:nvPr>
            <p:ph type="sldNum" sz="quarter" idx="12"/>
          </p:nvPr>
        </p:nvSpPr>
        <p:spPr>
          <a:xfrm>
            <a:off x="10766796" y="6448251"/>
            <a:ext cx="609441" cy="365125"/>
          </a:xfrm>
        </p:spPr>
        <p:txBody>
          <a:bodyPr/>
          <a:lstStyle/>
          <a:p>
            <a:pPr rtl="0"/>
            <a:fld id="{7DC1BBB0-96F0-4077-A278-0F3FB5C104D3}" type="slidenum">
              <a:rPr lang="es-ES" noProof="0" smtClean="0"/>
              <a:t>21</a:t>
            </a:fld>
            <a:endParaRPr lang="es-ES" noProof="0" dirty="0"/>
          </a:p>
        </p:txBody>
      </p:sp>
      <p:sp>
        <p:nvSpPr>
          <p:cNvPr id="2" name="CuadroTexto 1">
            <a:extLst>
              <a:ext uri="{FF2B5EF4-FFF2-40B4-BE49-F238E27FC236}">
                <a16:creationId xmlns:a16="http://schemas.microsoft.com/office/drawing/2014/main" id="{385B9208-6506-683A-1092-ECA25746D5E8}"/>
              </a:ext>
            </a:extLst>
          </p:cNvPr>
          <p:cNvSpPr txBox="1"/>
          <p:nvPr/>
        </p:nvSpPr>
        <p:spPr>
          <a:xfrm rot="16200000">
            <a:off x="-790009" y="3400442"/>
            <a:ext cx="2237472"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CÓDIGO LIMPIO</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5" name="CuadroTexto 4">
            <a:extLst>
              <a:ext uri="{FF2B5EF4-FFF2-40B4-BE49-F238E27FC236}">
                <a16:creationId xmlns:a16="http://schemas.microsoft.com/office/drawing/2014/main" id="{D9987EA6-DE13-79C2-4CDF-73C346DC30B0}"/>
              </a:ext>
            </a:extLst>
          </p:cNvPr>
          <p:cNvSpPr txBox="1"/>
          <p:nvPr/>
        </p:nvSpPr>
        <p:spPr>
          <a:xfrm rot="16200000">
            <a:off x="-788904" y="3430159"/>
            <a:ext cx="3344121"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MÉTODOS O FUNCIONES</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16" name="CuadroTexto 15">
            <a:extLst>
              <a:ext uri="{FF2B5EF4-FFF2-40B4-BE49-F238E27FC236}">
                <a16:creationId xmlns:a16="http://schemas.microsoft.com/office/drawing/2014/main" id="{DA4A90CC-1603-4B10-96D1-1D13F1E07AF2}"/>
              </a:ext>
            </a:extLst>
          </p:cNvPr>
          <p:cNvSpPr txBox="1"/>
          <p:nvPr/>
        </p:nvSpPr>
        <p:spPr>
          <a:xfrm>
            <a:off x="1341884" y="116632"/>
            <a:ext cx="7632848" cy="369332"/>
          </a:xfrm>
          <a:prstGeom prst="rect">
            <a:avLst/>
          </a:prstGeom>
          <a:noFill/>
        </p:spPr>
        <p:txBody>
          <a:bodyPr wrap="square" rtlCol="0">
            <a:spAutoFit/>
          </a:bodyPr>
          <a:lstStyle/>
          <a:p>
            <a:pPr marL="285750" indent="-285750" algn="just">
              <a:buFont typeface="Arial" panose="020B0604020202020204" pitchFamily="34" charset="0"/>
              <a:buChar char="•"/>
            </a:pPr>
            <a:r>
              <a:rPr lang="es-ES" b="1"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SEPARACIÓN PREGUNTA - COMANDO</a:t>
            </a:r>
            <a:endPar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15" name="Flecha: a la derecha 14">
            <a:extLst>
              <a:ext uri="{FF2B5EF4-FFF2-40B4-BE49-F238E27FC236}">
                <a16:creationId xmlns:a16="http://schemas.microsoft.com/office/drawing/2014/main" id="{E2C958A7-8AA8-6E9A-241A-252B631F14C0}"/>
              </a:ext>
            </a:extLst>
          </p:cNvPr>
          <p:cNvSpPr/>
          <p:nvPr/>
        </p:nvSpPr>
        <p:spPr>
          <a:xfrm>
            <a:off x="5316363" y="954661"/>
            <a:ext cx="601408" cy="2763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32" name="CuadroTexto 31">
            <a:extLst>
              <a:ext uri="{FF2B5EF4-FFF2-40B4-BE49-F238E27FC236}">
                <a16:creationId xmlns:a16="http://schemas.microsoft.com/office/drawing/2014/main" id="{D077C53E-0B7E-F42A-7B84-BCA3D0A67524}"/>
              </a:ext>
            </a:extLst>
          </p:cNvPr>
          <p:cNvSpPr txBox="1"/>
          <p:nvPr/>
        </p:nvSpPr>
        <p:spPr>
          <a:xfrm>
            <a:off x="7015505" y="426116"/>
            <a:ext cx="3751291" cy="1323439"/>
          </a:xfrm>
          <a:prstGeom prst="rect">
            <a:avLst/>
          </a:prstGeom>
          <a:solidFill>
            <a:schemeClr val="accent3">
              <a:lumMod val="60000"/>
              <a:lumOff val="40000"/>
            </a:schemeClr>
          </a:solidFill>
          <a:ln>
            <a:solidFill>
              <a:schemeClr val="tx2"/>
            </a:solidFill>
          </a:ln>
        </p:spPr>
        <p:txBody>
          <a:bodyPr wrap="square" rtlCol="0">
            <a:spAutoFit/>
          </a:bodyPr>
          <a:lstStyle>
            <a:defPPr rtl="0">
              <a:defRPr lang="es-es"/>
            </a:defPPr>
            <a:lvl1pPr algn="just">
              <a:defRPr sz="1600" i="1">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1pPr>
            <a:lvl2pPr marL="742950" lvl="1" indent="-285750" algn="just">
              <a:buFont typeface="Arial" panose="020B0604020202020204" pitchFamily="34" charset="0"/>
              <a:buChar char="•"/>
              <a:defRPr sz="1600" i="1">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2pPr>
          </a:lstStyle>
          <a:p>
            <a:r>
              <a:rPr lang="es-ES" dirty="0"/>
              <a:t>Cuando nuestro código ejecuta una función o método tipo PREGUNTA, solamente se debe devolver la respuesta y no realizar ninguna otra acción, menos ejecutar algún comando.</a:t>
            </a:r>
          </a:p>
        </p:txBody>
      </p:sp>
      <p:pic>
        <p:nvPicPr>
          <p:cNvPr id="4" name="Imagen 3">
            <a:extLst>
              <a:ext uri="{FF2B5EF4-FFF2-40B4-BE49-F238E27FC236}">
                <a16:creationId xmlns:a16="http://schemas.microsoft.com/office/drawing/2014/main" id="{07C8CCB0-A1A2-67C9-5494-219241B88DEA}"/>
              </a:ext>
            </a:extLst>
          </p:cNvPr>
          <p:cNvPicPr>
            <a:picLocks noChangeAspect="1"/>
          </p:cNvPicPr>
          <p:nvPr/>
        </p:nvPicPr>
        <p:blipFill rotWithShape="1">
          <a:blip r:embed="rId3"/>
          <a:srcRect l="2378" t="-20890" r="-1" b="-1"/>
          <a:stretch/>
        </p:blipFill>
        <p:spPr>
          <a:xfrm>
            <a:off x="1822506" y="949675"/>
            <a:ext cx="2668353" cy="276323"/>
          </a:xfrm>
          <a:prstGeom prst="rect">
            <a:avLst/>
          </a:prstGeom>
        </p:spPr>
      </p:pic>
      <p:sp>
        <p:nvSpPr>
          <p:cNvPr id="6" name="Flecha: a la derecha 5">
            <a:extLst>
              <a:ext uri="{FF2B5EF4-FFF2-40B4-BE49-F238E27FC236}">
                <a16:creationId xmlns:a16="http://schemas.microsoft.com/office/drawing/2014/main" id="{43BF1DA3-AC23-3E47-D325-D4D4DE2B147C}"/>
              </a:ext>
            </a:extLst>
          </p:cNvPr>
          <p:cNvSpPr/>
          <p:nvPr/>
        </p:nvSpPr>
        <p:spPr>
          <a:xfrm>
            <a:off x="5287312" y="2605840"/>
            <a:ext cx="601408" cy="2763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11" name="Imagen 10">
            <a:extLst>
              <a:ext uri="{FF2B5EF4-FFF2-40B4-BE49-F238E27FC236}">
                <a16:creationId xmlns:a16="http://schemas.microsoft.com/office/drawing/2014/main" id="{67E548F3-2536-753E-1C7C-FCF1AA2BF69E}"/>
              </a:ext>
            </a:extLst>
          </p:cNvPr>
          <p:cNvPicPr>
            <a:picLocks noChangeAspect="1"/>
          </p:cNvPicPr>
          <p:nvPr/>
        </p:nvPicPr>
        <p:blipFill>
          <a:blip r:embed="rId4"/>
          <a:stretch>
            <a:fillRect/>
          </a:stretch>
        </p:blipFill>
        <p:spPr>
          <a:xfrm>
            <a:off x="1780207" y="2477299"/>
            <a:ext cx="1561905" cy="276190"/>
          </a:xfrm>
          <a:prstGeom prst="rect">
            <a:avLst/>
          </a:prstGeom>
        </p:spPr>
      </p:pic>
      <p:sp>
        <p:nvSpPr>
          <p:cNvPr id="13" name="CuadroTexto 12">
            <a:extLst>
              <a:ext uri="{FF2B5EF4-FFF2-40B4-BE49-F238E27FC236}">
                <a16:creationId xmlns:a16="http://schemas.microsoft.com/office/drawing/2014/main" id="{C4EEF836-2171-DAF3-9345-41D976B8CA94}"/>
              </a:ext>
            </a:extLst>
          </p:cNvPr>
          <p:cNvSpPr txBox="1"/>
          <p:nvPr/>
        </p:nvSpPr>
        <p:spPr>
          <a:xfrm>
            <a:off x="1701924" y="589590"/>
            <a:ext cx="1030188" cy="369332"/>
          </a:xfrm>
          <a:prstGeom prst="rect">
            <a:avLst/>
          </a:prstGeom>
          <a:noFill/>
        </p:spPr>
        <p:txBody>
          <a:bodyPr wrap="square">
            <a:spAutoFit/>
          </a:bodyPr>
          <a:lstStyle/>
          <a:p>
            <a:r>
              <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Pregunta</a:t>
            </a:r>
            <a:endParaRPr lang="es-PE" dirty="0"/>
          </a:p>
        </p:txBody>
      </p:sp>
      <p:sp>
        <p:nvSpPr>
          <p:cNvPr id="14" name="CuadroTexto 13">
            <a:extLst>
              <a:ext uri="{FF2B5EF4-FFF2-40B4-BE49-F238E27FC236}">
                <a16:creationId xmlns:a16="http://schemas.microsoft.com/office/drawing/2014/main" id="{C36691EF-35D6-2092-2FA1-B2E682D85230}"/>
              </a:ext>
            </a:extLst>
          </p:cNvPr>
          <p:cNvSpPr txBox="1"/>
          <p:nvPr/>
        </p:nvSpPr>
        <p:spPr>
          <a:xfrm>
            <a:off x="1686912" y="2113587"/>
            <a:ext cx="1224136" cy="369332"/>
          </a:xfrm>
          <a:prstGeom prst="rect">
            <a:avLst/>
          </a:prstGeom>
          <a:noFill/>
        </p:spPr>
        <p:txBody>
          <a:bodyPr wrap="square">
            <a:spAutoFit/>
          </a:bodyPr>
          <a:lstStyle/>
          <a:p>
            <a:r>
              <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Comando</a:t>
            </a:r>
            <a:endParaRPr lang="es-PE" dirty="0"/>
          </a:p>
        </p:txBody>
      </p:sp>
      <p:sp>
        <p:nvSpPr>
          <p:cNvPr id="17" name="CuadroTexto 16">
            <a:extLst>
              <a:ext uri="{FF2B5EF4-FFF2-40B4-BE49-F238E27FC236}">
                <a16:creationId xmlns:a16="http://schemas.microsoft.com/office/drawing/2014/main" id="{18E54F4E-BE0B-41FC-0B3B-81741A4009E7}"/>
              </a:ext>
            </a:extLst>
          </p:cNvPr>
          <p:cNvSpPr txBox="1"/>
          <p:nvPr/>
        </p:nvSpPr>
        <p:spPr>
          <a:xfrm>
            <a:off x="6971068" y="2113587"/>
            <a:ext cx="3751291" cy="1323439"/>
          </a:xfrm>
          <a:prstGeom prst="rect">
            <a:avLst/>
          </a:prstGeom>
          <a:solidFill>
            <a:schemeClr val="accent3">
              <a:lumMod val="60000"/>
              <a:lumOff val="40000"/>
            </a:schemeClr>
          </a:solidFill>
          <a:ln>
            <a:solidFill>
              <a:schemeClr val="tx2"/>
            </a:solidFill>
          </a:ln>
        </p:spPr>
        <p:txBody>
          <a:bodyPr wrap="square" rtlCol="0">
            <a:spAutoFit/>
          </a:bodyPr>
          <a:lstStyle>
            <a:defPPr rtl="0">
              <a:defRPr lang="es-es"/>
            </a:defPPr>
            <a:lvl1pPr algn="just">
              <a:defRPr sz="1600" i="1">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1pPr>
            <a:lvl2pPr marL="742950" lvl="1" indent="-285750" algn="just">
              <a:buFont typeface="Arial" panose="020B0604020202020204" pitchFamily="34" charset="0"/>
              <a:buChar char="•"/>
              <a:defRPr sz="1600" i="1">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2pPr>
          </a:lstStyle>
          <a:p>
            <a:r>
              <a:rPr lang="es-ES" dirty="0"/>
              <a:t>Cuando nuestro código ejecuta una función o método tipo COMANDO, solamente se debe realizar la ejecución del comando, no debe devolver alguna respuesta y/o incluir alguna consulta.</a:t>
            </a:r>
          </a:p>
        </p:txBody>
      </p:sp>
    </p:spTree>
    <p:extLst>
      <p:ext uri="{BB962C8B-B14F-4D97-AF65-F5344CB8AC3E}">
        <p14:creationId xmlns:p14="http://schemas.microsoft.com/office/powerpoint/2010/main" val="4272515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8D2D6617-46E2-4BB5-A527-766D31BC6FE3}"/>
              </a:ext>
            </a:extLst>
          </p:cNvPr>
          <p:cNvSpPr>
            <a:spLocks noGrp="1"/>
          </p:cNvSpPr>
          <p:nvPr>
            <p:ph type="sldNum" sz="quarter" idx="12"/>
          </p:nvPr>
        </p:nvSpPr>
        <p:spPr>
          <a:xfrm>
            <a:off x="10766796" y="6448251"/>
            <a:ext cx="609441" cy="365125"/>
          </a:xfrm>
        </p:spPr>
        <p:txBody>
          <a:bodyPr/>
          <a:lstStyle/>
          <a:p>
            <a:pPr rtl="0"/>
            <a:fld id="{7DC1BBB0-96F0-4077-A278-0F3FB5C104D3}" type="slidenum">
              <a:rPr lang="es-ES" noProof="0" smtClean="0"/>
              <a:t>22</a:t>
            </a:fld>
            <a:endParaRPr lang="es-ES" noProof="0" dirty="0"/>
          </a:p>
        </p:txBody>
      </p:sp>
      <p:sp>
        <p:nvSpPr>
          <p:cNvPr id="2" name="CuadroTexto 1">
            <a:extLst>
              <a:ext uri="{FF2B5EF4-FFF2-40B4-BE49-F238E27FC236}">
                <a16:creationId xmlns:a16="http://schemas.microsoft.com/office/drawing/2014/main" id="{385B9208-6506-683A-1092-ECA25746D5E8}"/>
              </a:ext>
            </a:extLst>
          </p:cNvPr>
          <p:cNvSpPr txBox="1"/>
          <p:nvPr/>
        </p:nvSpPr>
        <p:spPr>
          <a:xfrm rot="16200000">
            <a:off x="-790009" y="3400442"/>
            <a:ext cx="2237472"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CÓDIGO LIMPIO</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5" name="CuadroTexto 4">
            <a:extLst>
              <a:ext uri="{FF2B5EF4-FFF2-40B4-BE49-F238E27FC236}">
                <a16:creationId xmlns:a16="http://schemas.microsoft.com/office/drawing/2014/main" id="{D9987EA6-DE13-79C2-4CDF-73C346DC30B0}"/>
              </a:ext>
            </a:extLst>
          </p:cNvPr>
          <p:cNvSpPr txBox="1"/>
          <p:nvPr/>
        </p:nvSpPr>
        <p:spPr>
          <a:xfrm rot="16200000">
            <a:off x="-166584" y="3430159"/>
            <a:ext cx="2099486"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COMENTARIOS</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16" name="CuadroTexto 15">
            <a:extLst>
              <a:ext uri="{FF2B5EF4-FFF2-40B4-BE49-F238E27FC236}">
                <a16:creationId xmlns:a16="http://schemas.microsoft.com/office/drawing/2014/main" id="{DA4A90CC-1603-4B10-96D1-1D13F1E07AF2}"/>
              </a:ext>
            </a:extLst>
          </p:cNvPr>
          <p:cNvSpPr txBox="1"/>
          <p:nvPr/>
        </p:nvSpPr>
        <p:spPr>
          <a:xfrm>
            <a:off x="1341884" y="116632"/>
            <a:ext cx="7632848" cy="369332"/>
          </a:xfrm>
          <a:prstGeom prst="rect">
            <a:avLst/>
          </a:prstGeom>
          <a:noFill/>
        </p:spPr>
        <p:txBody>
          <a:bodyPr wrap="square" rtlCol="0">
            <a:spAutoFit/>
          </a:bodyPr>
          <a:lstStyle/>
          <a:p>
            <a:pPr marL="285750" indent="-285750" algn="just">
              <a:buFont typeface="Arial" panose="020B0604020202020204" pitchFamily="34" charset="0"/>
              <a:buChar char="•"/>
            </a:pPr>
            <a:r>
              <a:rPr lang="es-ES" b="1"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COMENTARIOS INFORMATIVOS</a:t>
            </a:r>
            <a:endPar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pic>
        <p:nvPicPr>
          <p:cNvPr id="10" name="Imagen 9">
            <a:extLst>
              <a:ext uri="{FF2B5EF4-FFF2-40B4-BE49-F238E27FC236}">
                <a16:creationId xmlns:a16="http://schemas.microsoft.com/office/drawing/2014/main" id="{BF7B91CC-62A4-41CC-95CF-029920AF6BA3}"/>
              </a:ext>
            </a:extLst>
          </p:cNvPr>
          <p:cNvPicPr>
            <a:picLocks noChangeAspect="1"/>
          </p:cNvPicPr>
          <p:nvPr/>
        </p:nvPicPr>
        <p:blipFill rotWithShape="1">
          <a:blip r:embed="rId3"/>
          <a:srcRect l="69107"/>
          <a:stretch/>
        </p:blipFill>
        <p:spPr>
          <a:xfrm>
            <a:off x="10766796" y="44624"/>
            <a:ext cx="1030068" cy="1400907"/>
          </a:xfrm>
          <a:prstGeom prst="rect">
            <a:avLst/>
          </a:prstGeom>
        </p:spPr>
      </p:pic>
      <p:pic>
        <p:nvPicPr>
          <p:cNvPr id="4" name="Imagen 3">
            <a:extLst>
              <a:ext uri="{FF2B5EF4-FFF2-40B4-BE49-F238E27FC236}">
                <a16:creationId xmlns:a16="http://schemas.microsoft.com/office/drawing/2014/main" id="{4112A606-2A93-4135-9757-64FC0167252B}"/>
              </a:ext>
            </a:extLst>
          </p:cNvPr>
          <p:cNvPicPr>
            <a:picLocks noChangeAspect="1"/>
          </p:cNvPicPr>
          <p:nvPr/>
        </p:nvPicPr>
        <p:blipFill>
          <a:blip r:embed="rId4"/>
          <a:stretch>
            <a:fillRect/>
          </a:stretch>
        </p:blipFill>
        <p:spPr>
          <a:xfrm>
            <a:off x="1629916" y="719075"/>
            <a:ext cx="4248472" cy="426138"/>
          </a:xfrm>
          <a:prstGeom prst="rect">
            <a:avLst/>
          </a:prstGeom>
        </p:spPr>
      </p:pic>
      <p:pic>
        <p:nvPicPr>
          <p:cNvPr id="8" name="Imagen 7">
            <a:extLst>
              <a:ext uri="{FF2B5EF4-FFF2-40B4-BE49-F238E27FC236}">
                <a16:creationId xmlns:a16="http://schemas.microsoft.com/office/drawing/2014/main" id="{CDEA283F-4C00-49DA-AA0D-BCD37E4A1F65}"/>
              </a:ext>
            </a:extLst>
          </p:cNvPr>
          <p:cNvPicPr>
            <a:picLocks noChangeAspect="1"/>
          </p:cNvPicPr>
          <p:nvPr/>
        </p:nvPicPr>
        <p:blipFill>
          <a:blip r:embed="rId5"/>
          <a:stretch>
            <a:fillRect/>
          </a:stretch>
        </p:blipFill>
        <p:spPr>
          <a:xfrm>
            <a:off x="1596217" y="1627525"/>
            <a:ext cx="4809524" cy="1142857"/>
          </a:xfrm>
          <a:prstGeom prst="rect">
            <a:avLst/>
          </a:prstGeom>
        </p:spPr>
      </p:pic>
      <p:pic>
        <p:nvPicPr>
          <p:cNvPr id="9" name="Imagen 8">
            <a:extLst>
              <a:ext uri="{FF2B5EF4-FFF2-40B4-BE49-F238E27FC236}">
                <a16:creationId xmlns:a16="http://schemas.microsoft.com/office/drawing/2014/main" id="{6F1F7980-954A-45BA-B53A-0177598B04EE}"/>
              </a:ext>
            </a:extLst>
          </p:cNvPr>
          <p:cNvPicPr>
            <a:picLocks noChangeAspect="1"/>
          </p:cNvPicPr>
          <p:nvPr/>
        </p:nvPicPr>
        <p:blipFill>
          <a:blip r:embed="rId6"/>
          <a:stretch>
            <a:fillRect/>
          </a:stretch>
        </p:blipFill>
        <p:spPr>
          <a:xfrm>
            <a:off x="1625572" y="3104442"/>
            <a:ext cx="5904656" cy="442158"/>
          </a:xfrm>
          <a:prstGeom prst="rect">
            <a:avLst/>
          </a:prstGeom>
        </p:spPr>
      </p:pic>
    </p:spTree>
    <p:extLst>
      <p:ext uri="{BB962C8B-B14F-4D97-AF65-F5344CB8AC3E}">
        <p14:creationId xmlns:p14="http://schemas.microsoft.com/office/powerpoint/2010/main" val="29676905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8D2D6617-46E2-4BB5-A527-766D31BC6FE3}"/>
              </a:ext>
            </a:extLst>
          </p:cNvPr>
          <p:cNvSpPr>
            <a:spLocks noGrp="1"/>
          </p:cNvSpPr>
          <p:nvPr>
            <p:ph type="sldNum" sz="quarter" idx="12"/>
          </p:nvPr>
        </p:nvSpPr>
        <p:spPr>
          <a:xfrm>
            <a:off x="10766796" y="6448251"/>
            <a:ext cx="609441" cy="365125"/>
          </a:xfrm>
        </p:spPr>
        <p:txBody>
          <a:bodyPr/>
          <a:lstStyle/>
          <a:p>
            <a:pPr rtl="0"/>
            <a:fld id="{7DC1BBB0-96F0-4077-A278-0F3FB5C104D3}" type="slidenum">
              <a:rPr lang="es-ES" noProof="0" smtClean="0"/>
              <a:t>23</a:t>
            </a:fld>
            <a:endParaRPr lang="es-ES" noProof="0" dirty="0"/>
          </a:p>
        </p:txBody>
      </p:sp>
      <p:sp>
        <p:nvSpPr>
          <p:cNvPr id="2" name="CuadroTexto 1">
            <a:extLst>
              <a:ext uri="{FF2B5EF4-FFF2-40B4-BE49-F238E27FC236}">
                <a16:creationId xmlns:a16="http://schemas.microsoft.com/office/drawing/2014/main" id="{385B9208-6506-683A-1092-ECA25746D5E8}"/>
              </a:ext>
            </a:extLst>
          </p:cNvPr>
          <p:cNvSpPr txBox="1"/>
          <p:nvPr/>
        </p:nvSpPr>
        <p:spPr>
          <a:xfrm rot="16200000">
            <a:off x="-790009" y="3400442"/>
            <a:ext cx="2237472"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CÓDIGO LIMPIO</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5" name="CuadroTexto 4">
            <a:extLst>
              <a:ext uri="{FF2B5EF4-FFF2-40B4-BE49-F238E27FC236}">
                <a16:creationId xmlns:a16="http://schemas.microsoft.com/office/drawing/2014/main" id="{D9987EA6-DE13-79C2-4CDF-73C346DC30B0}"/>
              </a:ext>
            </a:extLst>
          </p:cNvPr>
          <p:cNvSpPr txBox="1"/>
          <p:nvPr/>
        </p:nvSpPr>
        <p:spPr>
          <a:xfrm rot="16200000">
            <a:off x="-166584" y="3430159"/>
            <a:ext cx="2099486"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COMENTARIOS</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16" name="CuadroTexto 15">
            <a:extLst>
              <a:ext uri="{FF2B5EF4-FFF2-40B4-BE49-F238E27FC236}">
                <a16:creationId xmlns:a16="http://schemas.microsoft.com/office/drawing/2014/main" id="{DA4A90CC-1603-4B10-96D1-1D13F1E07AF2}"/>
              </a:ext>
            </a:extLst>
          </p:cNvPr>
          <p:cNvSpPr txBox="1"/>
          <p:nvPr/>
        </p:nvSpPr>
        <p:spPr>
          <a:xfrm>
            <a:off x="1341884" y="116632"/>
            <a:ext cx="7632848" cy="369332"/>
          </a:xfrm>
          <a:prstGeom prst="rect">
            <a:avLst/>
          </a:prstGeom>
          <a:noFill/>
        </p:spPr>
        <p:txBody>
          <a:bodyPr wrap="square" rtlCol="0">
            <a:spAutoFit/>
          </a:bodyPr>
          <a:lstStyle/>
          <a:p>
            <a:pPr marL="285750" indent="-285750" algn="just">
              <a:buFont typeface="Arial" panose="020B0604020202020204" pitchFamily="34" charset="0"/>
              <a:buChar char="•"/>
            </a:pPr>
            <a:r>
              <a:rPr lang="es-ES" b="1"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COMENTARIOS LEGALES O DEL NEGOCIO</a:t>
            </a:r>
            <a:endPar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pic>
        <p:nvPicPr>
          <p:cNvPr id="10" name="Imagen 9">
            <a:extLst>
              <a:ext uri="{FF2B5EF4-FFF2-40B4-BE49-F238E27FC236}">
                <a16:creationId xmlns:a16="http://schemas.microsoft.com/office/drawing/2014/main" id="{BF7B91CC-62A4-41CC-95CF-029920AF6BA3}"/>
              </a:ext>
            </a:extLst>
          </p:cNvPr>
          <p:cNvPicPr>
            <a:picLocks noChangeAspect="1"/>
          </p:cNvPicPr>
          <p:nvPr/>
        </p:nvPicPr>
        <p:blipFill rotWithShape="1">
          <a:blip r:embed="rId3"/>
          <a:srcRect l="69107"/>
          <a:stretch/>
        </p:blipFill>
        <p:spPr>
          <a:xfrm>
            <a:off x="10766796" y="44624"/>
            <a:ext cx="1030068" cy="1400907"/>
          </a:xfrm>
          <a:prstGeom prst="rect">
            <a:avLst/>
          </a:prstGeom>
        </p:spPr>
      </p:pic>
      <p:pic>
        <p:nvPicPr>
          <p:cNvPr id="6" name="Imagen 5">
            <a:extLst>
              <a:ext uri="{FF2B5EF4-FFF2-40B4-BE49-F238E27FC236}">
                <a16:creationId xmlns:a16="http://schemas.microsoft.com/office/drawing/2014/main" id="{3641E9EA-1039-4580-8E63-322A1942426D}"/>
              </a:ext>
            </a:extLst>
          </p:cNvPr>
          <p:cNvPicPr>
            <a:picLocks noChangeAspect="1"/>
          </p:cNvPicPr>
          <p:nvPr/>
        </p:nvPicPr>
        <p:blipFill>
          <a:blip r:embed="rId4"/>
          <a:stretch>
            <a:fillRect/>
          </a:stretch>
        </p:blipFill>
        <p:spPr>
          <a:xfrm>
            <a:off x="1629916" y="745077"/>
            <a:ext cx="5076190" cy="2238095"/>
          </a:xfrm>
          <a:prstGeom prst="rect">
            <a:avLst/>
          </a:prstGeom>
        </p:spPr>
      </p:pic>
      <p:pic>
        <p:nvPicPr>
          <p:cNvPr id="7" name="Imagen 6">
            <a:extLst>
              <a:ext uri="{FF2B5EF4-FFF2-40B4-BE49-F238E27FC236}">
                <a16:creationId xmlns:a16="http://schemas.microsoft.com/office/drawing/2014/main" id="{684BCA63-3661-4866-8233-A13C525F1015}"/>
              </a:ext>
            </a:extLst>
          </p:cNvPr>
          <p:cNvPicPr>
            <a:picLocks noChangeAspect="1"/>
          </p:cNvPicPr>
          <p:nvPr/>
        </p:nvPicPr>
        <p:blipFill>
          <a:blip r:embed="rId5"/>
          <a:stretch>
            <a:fillRect/>
          </a:stretch>
        </p:blipFill>
        <p:spPr>
          <a:xfrm>
            <a:off x="1629916" y="3356992"/>
            <a:ext cx="5914286" cy="1504762"/>
          </a:xfrm>
          <a:prstGeom prst="rect">
            <a:avLst/>
          </a:prstGeom>
        </p:spPr>
      </p:pic>
    </p:spTree>
    <p:extLst>
      <p:ext uri="{BB962C8B-B14F-4D97-AF65-F5344CB8AC3E}">
        <p14:creationId xmlns:p14="http://schemas.microsoft.com/office/powerpoint/2010/main" val="3244648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8D2D6617-46E2-4BB5-A527-766D31BC6FE3}"/>
              </a:ext>
            </a:extLst>
          </p:cNvPr>
          <p:cNvSpPr>
            <a:spLocks noGrp="1"/>
          </p:cNvSpPr>
          <p:nvPr>
            <p:ph type="sldNum" sz="quarter" idx="12"/>
          </p:nvPr>
        </p:nvSpPr>
        <p:spPr>
          <a:xfrm>
            <a:off x="10766796" y="6448251"/>
            <a:ext cx="609441" cy="365125"/>
          </a:xfrm>
        </p:spPr>
        <p:txBody>
          <a:bodyPr/>
          <a:lstStyle/>
          <a:p>
            <a:pPr rtl="0"/>
            <a:fld id="{7DC1BBB0-96F0-4077-A278-0F3FB5C104D3}" type="slidenum">
              <a:rPr lang="es-ES" noProof="0" smtClean="0"/>
              <a:t>24</a:t>
            </a:fld>
            <a:endParaRPr lang="es-ES" noProof="0" dirty="0"/>
          </a:p>
        </p:txBody>
      </p:sp>
      <p:sp>
        <p:nvSpPr>
          <p:cNvPr id="2" name="CuadroTexto 1">
            <a:extLst>
              <a:ext uri="{FF2B5EF4-FFF2-40B4-BE49-F238E27FC236}">
                <a16:creationId xmlns:a16="http://schemas.microsoft.com/office/drawing/2014/main" id="{385B9208-6506-683A-1092-ECA25746D5E8}"/>
              </a:ext>
            </a:extLst>
          </p:cNvPr>
          <p:cNvSpPr txBox="1"/>
          <p:nvPr/>
        </p:nvSpPr>
        <p:spPr>
          <a:xfrm rot="16200000">
            <a:off x="-790009" y="3400442"/>
            <a:ext cx="2237472"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CÓDIGO LIMPIO</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5" name="CuadroTexto 4">
            <a:extLst>
              <a:ext uri="{FF2B5EF4-FFF2-40B4-BE49-F238E27FC236}">
                <a16:creationId xmlns:a16="http://schemas.microsoft.com/office/drawing/2014/main" id="{D9987EA6-DE13-79C2-4CDF-73C346DC30B0}"/>
              </a:ext>
            </a:extLst>
          </p:cNvPr>
          <p:cNvSpPr txBox="1"/>
          <p:nvPr/>
        </p:nvSpPr>
        <p:spPr>
          <a:xfrm rot="16200000">
            <a:off x="-166584" y="3430159"/>
            <a:ext cx="2099486"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COMENTARIOS</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16" name="CuadroTexto 15">
            <a:extLst>
              <a:ext uri="{FF2B5EF4-FFF2-40B4-BE49-F238E27FC236}">
                <a16:creationId xmlns:a16="http://schemas.microsoft.com/office/drawing/2014/main" id="{DA4A90CC-1603-4B10-96D1-1D13F1E07AF2}"/>
              </a:ext>
            </a:extLst>
          </p:cNvPr>
          <p:cNvSpPr txBox="1"/>
          <p:nvPr/>
        </p:nvSpPr>
        <p:spPr>
          <a:xfrm>
            <a:off x="1341884" y="116632"/>
            <a:ext cx="7632848" cy="369332"/>
          </a:xfrm>
          <a:prstGeom prst="rect">
            <a:avLst/>
          </a:prstGeom>
          <a:noFill/>
        </p:spPr>
        <p:txBody>
          <a:bodyPr wrap="square" rtlCol="0">
            <a:spAutoFit/>
          </a:bodyPr>
          <a:lstStyle/>
          <a:p>
            <a:pPr marL="285750" indent="-285750" algn="just">
              <a:buFont typeface="Arial" panose="020B0604020202020204" pitchFamily="34" charset="0"/>
              <a:buChar char="•"/>
            </a:pPr>
            <a:r>
              <a:rPr lang="es-ES" b="1"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COMENTARIOS PARA EXPLICAR INTENCIONES</a:t>
            </a:r>
            <a:endPar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pic>
        <p:nvPicPr>
          <p:cNvPr id="10" name="Imagen 9">
            <a:extLst>
              <a:ext uri="{FF2B5EF4-FFF2-40B4-BE49-F238E27FC236}">
                <a16:creationId xmlns:a16="http://schemas.microsoft.com/office/drawing/2014/main" id="{BF7B91CC-62A4-41CC-95CF-029920AF6BA3}"/>
              </a:ext>
            </a:extLst>
          </p:cNvPr>
          <p:cNvPicPr>
            <a:picLocks noChangeAspect="1"/>
          </p:cNvPicPr>
          <p:nvPr/>
        </p:nvPicPr>
        <p:blipFill rotWithShape="1">
          <a:blip r:embed="rId3"/>
          <a:srcRect l="69107"/>
          <a:stretch/>
        </p:blipFill>
        <p:spPr>
          <a:xfrm>
            <a:off x="10766796" y="44624"/>
            <a:ext cx="1030068" cy="1400907"/>
          </a:xfrm>
          <a:prstGeom prst="rect">
            <a:avLst/>
          </a:prstGeom>
        </p:spPr>
      </p:pic>
      <p:pic>
        <p:nvPicPr>
          <p:cNvPr id="6" name="Imagen 5">
            <a:extLst>
              <a:ext uri="{FF2B5EF4-FFF2-40B4-BE49-F238E27FC236}">
                <a16:creationId xmlns:a16="http://schemas.microsoft.com/office/drawing/2014/main" id="{004405D0-70E3-44E4-97CC-0784EBF2264D}"/>
              </a:ext>
            </a:extLst>
          </p:cNvPr>
          <p:cNvPicPr>
            <a:picLocks noChangeAspect="1"/>
          </p:cNvPicPr>
          <p:nvPr/>
        </p:nvPicPr>
        <p:blipFill>
          <a:blip r:embed="rId4"/>
          <a:stretch>
            <a:fillRect/>
          </a:stretch>
        </p:blipFill>
        <p:spPr>
          <a:xfrm>
            <a:off x="1779659" y="620688"/>
            <a:ext cx="7128792" cy="402708"/>
          </a:xfrm>
          <a:prstGeom prst="rect">
            <a:avLst/>
          </a:prstGeom>
        </p:spPr>
      </p:pic>
      <p:pic>
        <p:nvPicPr>
          <p:cNvPr id="4" name="Imagen 3">
            <a:extLst>
              <a:ext uri="{FF2B5EF4-FFF2-40B4-BE49-F238E27FC236}">
                <a16:creationId xmlns:a16="http://schemas.microsoft.com/office/drawing/2014/main" id="{688389FE-B633-4814-9A9E-4DAB2035C918}"/>
              </a:ext>
            </a:extLst>
          </p:cNvPr>
          <p:cNvPicPr>
            <a:picLocks noChangeAspect="1"/>
          </p:cNvPicPr>
          <p:nvPr/>
        </p:nvPicPr>
        <p:blipFill>
          <a:blip r:embed="rId5"/>
          <a:stretch>
            <a:fillRect/>
          </a:stretch>
        </p:blipFill>
        <p:spPr>
          <a:xfrm>
            <a:off x="1769936" y="1927274"/>
            <a:ext cx="4746801" cy="2747264"/>
          </a:xfrm>
          <a:prstGeom prst="rect">
            <a:avLst/>
          </a:prstGeom>
        </p:spPr>
      </p:pic>
    </p:spTree>
    <p:extLst>
      <p:ext uri="{BB962C8B-B14F-4D97-AF65-F5344CB8AC3E}">
        <p14:creationId xmlns:p14="http://schemas.microsoft.com/office/powerpoint/2010/main" val="1016199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8D2D6617-46E2-4BB5-A527-766D31BC6FE3}"/>
              </a:ext>
            </a:extLst>
          </p:cNvPr>
          <p:cNvSpPr>
            <a:spLocks noGrp="1"/>
          </p:cNvSpPr>
          <p:nvPr>
            <p:ph type="sldNum" sz="quarter" idx="12"/>
          </p:nvPr>
        </p:nvSpPr>
        <p:spPr>
          <a:xfrm>
            <a:off x="10766796" y="6448251"/>
            <a:ext cx="609441" cy="365125"/>
          </a:xfrm>
        </p:spPr>
        <p:txBody>
          <a:bodyPr/>
          <a:lstStyle/>
          <a:p>
            <a:pPr rtl="0"/>
            <a:fld id="{7DC1BBB0-96F0-4077-A278-0F3FB5C104D3}" type="slidenum">
              <a:rPr lang="es-ES" noProof="0" smtClean="0"/>
              <a:t>25</a:t>
            </a:fld>
            <a:endParaRPr lang="es-ES" noProof="0" dirty="0"/>
          </a:p>
        </p:txBody>
      </p:sp>
      <p:sp>
        <p:nvSpPr>
          <p:cNvPr id="2" name="CuadroTexto 1">
            <a:extLst>
              <a:ext uri="{FF2B5EF4-FFF2-40B4-BE49-F238E27FC236}">
                <a16:creationId xmlns:a16="http://schemas.microsoft.com/office/drawing/2014/main" id="{385B9208-6506-683A-1092-ECA25746D5E8}"/>
              </a:ext>
            </a:extLst>
          </p:cNvPr>
          <p:cNvSpPr txBox="1"/>
          <p:nvPr/>
        </p:nvSpPr>
        <p:spPr>
          <a:xfrm rot="16200000">
            <a:off x="-790009" y="3400442"/>
            <a:ext cx="2237472"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CÓDIGO LIMPIO</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5" name="CuadroTexto 4">
            <a:extLst>
              <a:ext uri="{FF2B5EF4-FFF2-40B4-BE49-F238E27FC236}">
                <a16:creationId xmlns:a16="http://schemas.microsoft.com/office/drawing/2014/main" id="{D9987EA6-DE13-79C2-4CDF-73C346DC30B0}"/>
              </a:ext>
            </a:extLst>
          </p:cNvPr>
          <p:cNvSpPr txBox="1"/>
          <p:nvPr/>
        </p:nvSpPr>
        <p:spPr>
          <a:xfrm rot="16200000">
            <a:off x="-166584" y="3430159"/>
            <a:ext cx="2099486"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COMENTARIOS</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16" name="CuadroTexto 15">
            <a:extLst>
              <a:ext uri="{FF2B5EF4-FFF2-40B4-BE49-F238E27FC236}">
                <a16:creationId xmlns:a16="http://schemas.microsoft.com/office/drawing/2014/main" id="{DA4A90CC-1603-4B10-96D1-1D13F1E07AF2}"/>
              </a:ext>
            </a:extLst>
          </p:cNvPr>
          <p:cNvSpPr txBox="1"/>
          <p:nvPr/>
        </p:nvSpPr>
        <p:spPr>
          <a:xfrm>
            <a:off x="1341884" y="116632"/>
            <a:ext cx="7632848" cy="369332"/>
          </a:xfrm>
          <a:prstGeom prst="rect">
            <a:avLst/>
          </a:prstGeom>
          <a:noFill/>
        </p:spPr>
        <p:txBody>
          <a:bodyPr wrap="square" rtlCol="0">
            <a:spAutoFit/>
          </a:bodyPr>
          <a:lstStyle/>
          <a:p>
            <a:pPr marL="285750" indent="-285750" algn="just">
              <a:buFont typeface="Arial" panose="020B0604020202020204" pitchFamily="34" charset="0"/>
              <a:buChar char="•"/>
            </a:pPr>
            <a:r>
              <a:rPr lang="es-ES" b="1"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ADVERTENCIAS</a:t>
            </a:r>
            <a:endPar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pic>
        <p:nvPicPr>
          <p:cNvPr id="10" name="Imagen 9">
            <a:extLst>
              <a:ext uri="{FF2B5EF4-FFF2-40B4-BE49-F238E27FC236}">
                <a16:creationId xmlns:a16="http://schemas.microsoft.com/office/drawing/2014/main" id="{BF7B91CC-62A4-41CC-95CF-029920AF6BA3}"/>
              </a:ext>
            </a:extLst>
          </p:cNvPr>
          <p:cNvPicPr>
            <a:picLocks noChangeAspect="1"/>
          </p:cNvPicPr>
          <p:nvPr/>
        </p:nvPicPr>
        <p:blipFill rotWithShape="1">
          <a:blip r:embed="rId3"/>
          <a:srcRect l="69107"/>
          <a:stretch/>
        </p:blipFill>
        <p:spPr>
          <a:xfrm>
            <a:off x="10766796" y="44624"/>
            <a:ext cx="1030068" cy="1400907"/>
          </a:xfrm>
          <a:prstGeom prst="rect">
            <a:avLst/>
          </a:prstGeom>
        </p:spPr>
      </p:pic>
      <p:pic>
        <p:nvPicPr>
          <p:cNvPr id="4" name="Imagen 3">
            <a:extLst>
              <a:ext uri="{FF2B5EF4-FFF2-40B4-BE49-F238E27FC236}">
                <a16:creationId xmlns:a16="http://schemas.microsoft.com/office/drawing/2014/main" id="{5098392E-68E4-49BA-B524-F5B85082BE6C}"/>
              </a:ext>
            </a:extLst>
          </p:cNvPr>
          <p:cNvPicPr>
            <a:picLocks noChangeAspect="1"/>
          </p:cNvPicPr>
          <p:nvPr/>
        </p:nvPicPr>
        <p:blipFill rotWithShape="1">
          <a:blip r:embed="rId4"/>
          <a:srcRect l="360" r="-1" b="3316"/>
          <a:stretch/>
        </p:blipFill>
        <p:spPr>
          <a:xfrm>
            <a:off x="1763070" y="831009"/>
            <a:ext cx="3944222" cy="569603"/>
          </a:xfrm>
          <a:prstGeom prst="rect">
            <a:avLst/>
          </a:prstGeom>
        </p:spPr>
      </p:pic>
      <p:pic>
        <p:nvPicPr>
          <p:cNvPr id="6" name="Imagen 5">
            <a:extLst>
              <a:ext uri="{FF2B5EF4-FFF2-40B4-BE49-F238E27FC236}">
                <a16:creationId xmlns:a16="http://schemas.microsoft.com/office/drawing/2014/main" id="{FC76D910-4167-4138-83F3-70AA5680B220}"/>
              </a:ext>
            </a:extLst>
          </p:cNvPr>
          <p:cNvPicPr>
            <a:picLocks noChangeAspect="1"/>
          </p:cNvPicPr>
          <p:nvPr/>
        </p:nvPicPr>
        <p:blipFill>
          <a:blip r:embed="rId5"/>
          <a:stretch>
            <a:fillRect/>
          </a:stretch>
        </p:blipFill>
        <p:spPr>
          <a:xfrm>
            <a:off x="6094412" y="2611248"/>
            <a:ext cx="5533333" cy="1085714"/>
          </a:xfrm>
          <a:prstGeom prst="rect">
            <a:avLst/>
          </a:prstGeom>
        </p:spPr>
      </p:pic>
      <p:pic>
        <p:nvPicPr>
          <p:cNvPr id="7" name="Imagen 6">
            <a:extLst>
              <a:ext uri="{FF2B5EF4-FFF2-40B4-BE49-F238E27FC236}">
                <a16:creationId xmlns:a16="http://schemas.microsoft.com/office/drawing/2014/main" id="{9E1217A4-F9A0-4CBB-8435-5510B6D57B16}"/>
              </a:ext>
            </a:extLst>
          </p:cNvPr>
          <p:cNvPicPr>
            <a:picLocks noChangeAspect="1"/>
          </p:cNvPicPr>
          <p:nvPr/>
        </p:nvPicPr>
        <p:blipFill>
          <a:blip r:embed="rId6"/>
          <a:stretch>
            <a:fillRect/>
          </a:stretch>
        </p:blipFill>
        <p:spPr>
          <a:xfrm>
            <a:off x="1718465" y="5410375"/>
            <a:ext cx="6790476" cy="980952"/>
          </a:xfrm>
          <a:prstGeom prst="rect">
            <a:avLst/>
          </a:prstGeom>
        </p:spPr>
      </p:pic>
      <p:pic>
        <p:nvPicPr>
          <p:cNvPr id="3074" name="Picture 2" descr="Cuál es la mejor manera de comentar un código profesionalmente? - Quora">
            <a:extLst>
              <a:ext uri="{FF2B5EF4-FFF2-40B4-BE49-F238E27FC236}">
                <a16:creationId xmlns:a16="http://schemas.microsoft.com/office/drawing/2014/main" id="{81FB25AB-257F-4679-A742-C641C22C5A3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63070" y="2084194"/>
            <a:ext cx="3350633" cy="23042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9922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8D2D6617-46E2-4BB5-A527-766D31BC6FE3}"/>
              </a:ext>
            </a:extLst>
          </p:cNvPr>
          <p:cNvSpPr>
            <a:spLocks noGrp="1"/>
          </p:cNvSpPr>
          <p:nvPr>
            <p:ph type="sldNum" sz="quarter" idx="12"/>
          </p:nvPr>
        </p:nvSpPr>
        <p:spPr>
          <a:xfrm>
            <a:off x="10766796" y="6448251"/>
            <a:ext cx="609441" cy="365125"/>
          </a:xfrm>
        </p:spPr>
        <p:txBody>
          <a:bodyPr/>
          <a:lstStyle/>
          <a:p>
            <a:pPr rtl="0"/>
            <a:fld id="{7DC1BBB0-96F0-4077-A278-0F3FB5C104D3}" type="slidenum">
              <a:rPr lang="es-ES" noProof="0" smtClean="0"/>
              <a:t>26</a:t>
            </a:fld>
            <a:endParaRPr lang="es-ES" noProof="0" dirty="0"/>
          </a:p>
        </p:txBody>
      </p:sp>
      <p:sp>
        <p:nvSpPr>
          <p:cNvPr id="2" name="CuadroTexto 1">
            <a:extLst>
              <a:ext uri="{FF2B5EF4-FFF2-40B4-BE49-F238E27FC236}">
                <a16:creationId xmlns:a16="http://schemas.microsoft.com/office/drawing/2014/main" id="{385B9208-6506-683A-1092-ECA25746D5E8}"/>
              </a:ext>
            </a:extLst>
          </p:cNvPr>
          <p:cNvSpPr txBox="1"/>
          <p:nvPr/>
        </p:nvSpPr>
        <p:spPr>
          <a:xfrm rot="16200000">
            <a:off x="-790009" y="3400442"/>
            <a:ext cx="2237472"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CÓDIGO LIMPIO</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5" name="CuadroTexto 4">
            <a:extLst>
              <a:ext uri="{FF2B5EF4-FFF2-40B4-BE49-F238E27FC236}">
                <a16:creationId xmlns:a16="http://schemas.microsoft.com/office/drawing/2014/main" id="{D9987EA6-DE13-79C2-4CDF-73C346DC30B0}"/>
              </a:ext>
            </a:extLst>
          </p:cNvPr>
          <p:cNvSpPr txBox="1"/>
          <p:nvPr/>
        </p:nvSpPr>
        <p:spPr>
          <a:xfrm rot="16200000">
            <a:off x="-166584" y="3430159"/>
            <a:ext cx="2099486"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COMENTARIOS</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16" name="CuadroTexto 15">
            <a:extLst>
              <a:ext uri="{FF2B5EF4-FFF2-40B4-BE49-F238E27FC236}">
                <a16:creationId xmlns:a16="http://schemas.microsoft.com/office/drawing/2014/main" id="{DA4A90CC-1603-4B10-96D1-1D13F1E07AF2}"/>
              </a:ext>
            </a:extLst>
          </p:cNvPr>
          <p:cNvSpPr txBox="1"/>
          <p:nvPr/>
        </p:nvSpPr>
        <p:spPr>
          <a:xfrm>
            <a:off x="1341884" y="116632"/>
            <a:ext cx="7632848" cy="369332"/>
          </a:xfrm>
          <a:prstGeom prst="rect">
            <a:avLst/>
          </a:prstGeom>
          <a:noFill/>
        </p:spPr>
        <p:txBody>
          <a:bodyPr wrap="square" rtlCol="0">
            <a:spAutoFit/>
          </a:bodyPr>
          <a:lstStyle/>
          <a:p>
            <a:pPr marL="285750" indent="-285750" algn="just">
              <a:buFont typeface="Arial" panose="020B0604020202020204" pitchFamily="34" charset="0"/>
              <a:buChar char="•"/>
            </a:pPr>
            <a:r>
              <a:rPr lang="es-ES" b="1"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TO DO </a:t>
            </a:r>
            <a:r>
              <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t>
            </a:r>
            <a:r>
              <a:rPr lang="es-ES" b="1"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a:t>
            </a:r>
            <a:r>
              <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Acciones pendientes de realizar en código</a:t>
            </a:r>
          </a:p>
        </p:txBody>
      </p:sp>
      <p:pic>
        <p:nvPicPr>
          <p:cNvPr id="10" name="Imagen 9">
            <a:extLst>
              <a:ext uri="{FF2B5EF4-FFF2-40B4-BE49-F238E27FC236}">
                <a16:creationId xmlns:a16="http://schemas.microsoft.com/office/drawing/2014/main" id="{BF7B91CC-62A4-41CC-95CF-029920AF6BA3}"/>
              </a:ext>
            </a:extLst>
          </p:cNvPr>
          <p:cNvPicPr>
            <a:picLocks noChangeAspect="1"/>
          </p:cNvPicPr>
          <p:nvPr/>
        </p:nvPicPr>
        <p:blipFill rotWithShape="1">
          <a:blip r:embed="rId3"/>
          <a:srcRect l="69107"/>
          <a:stretch/>
        </p:blipFill>
        <p:spPr>
          <a:xfrm>
            <a:off x="10766796" y="44624"/>
            <a:ext cx="1030068" cy="1400907"/>
          </a:xfrm>
          <a:prstGeom prst="rect">
            <a:avLst/>
          </a:prstGeom>
        </p:spPr>
      </p:pic>
      <p:pic>
        <p:nvPicPr>
          <p:cNvPr id="6" name="Imagen 5">
            <a:extLst>
              <a:ext uri="{FF2B5EF4-FFF2-40B4-BE49-F238E27FC236}">
                <a16:creationId xmlns:a16="http://schemas.microsoft.com/office/drawing/2014/main" id="{5236690F-E4F2-435F-AF76-621FA2DEDAA9}"/>
              </a:ext>
            </a:extLst>
          </p:cNvPr>
          <p:cNvPicPr>
            <a:picLocks noChangeAspect="1"/>
          </p:cNvPicPr>
          <p:nvPr/>
        </p:nvPicPr>
        <p:blipFill>
          <a:blip r:embed="rId4"/>
          <a:stretch>
            <a:fillRect/>
          </a:stretch>
        </p:blipFill>
        <p:spPr>
          <a:xfrm>
            <a:off x="1557908" y="836712"/>
            <a:ext cx="4032448" cy="1327757"/>
          </a:xfrm>
          <a:prstGeom prst="rect">
            <a:avLst/>
          </a:prstGeom>
        </p:spPr>
      </p:pic>
      <p:sp>
        <p:nvSpPr>
          <p:cNvPr id="11" name="Flecha: curvada hacia la izquierda 10">
            <a:extLst>
              <a:ext uri="{FF2B5EF4-FFF2-40B4-BE49-F238E27FC236}">
                <a16:creationId xmlns:a16="http://schemas.microsoft.com/office/drawing/2014/main" id="{9CE7E70D-E5AD-46F5-99C3-549D1BB48EA1}"/>
              </a:ext>
            </a:extLst>
          </p:cNvPr>
          <p:cNvSpPr/>
          <p:nvPr/>
        </p:nvSpPr>
        <p:spPr>
          <a:xfrm rot="19970228">
            <a:off x="6274434" y="1035885"/>
            <a:ext cx="648072" cy="1125609"/>
          </a:xfrm>
          <a:prstGeom prst="curvedLeftArrow">
            <a:avLst>
              <a:gd name="adj1" fmla="val 25000"/>
              <a:gd name="adj2" fmla="val 59914"/>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solidFill>
                <a:schemeClr val="tx1"/>
              </a:solidFill>
            </a:endParaRPr>
          </a:p>
        </p:txBody>
      </p:sp>
      <p:pic>
        <p:nvPicPr>
          <p:cNvPr id="1026" name="Picture 2" descr="To-Do Lists with Eclipse Tasks View | MCU on Eclipse">
            <a:extLst>
              <a:ext uri="{FF2B5EF4-FFF2-40B4-BE49-F238E27FC236}">
                <a16:creationId xmlns:a16="http://schemas.microsoft.com/office/drawing/2014/main" id="{064DC6FE-0848-4D6B-9917-AA1987C0900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01924" y="4286180"/>
            <a:ext cx="8456759" cy="245518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Use the Task List - Visual Studio (Windows) | Microsoft Learn">
            <a:extLst>
              <a:ext uri="{FF2B5EF4-FFF2-40B4-BE49-F238E27FC236}">
                <a16:creationId xmlns:a16="http://schemas.microsoft.com/office/drawing/2014/main" id="{7772BD7F-E6B9-4798-969A-373B2E78934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90356" y="2336065"/>
            <a:ext cx="4872303" cy="16544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9121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8D2D6617-46E2-4BB5-A527-766D31BC6FE3}"/>
              </a:ext>
            </a:extLst>
          </p:cNvPr>
          <p:cNvSpPr>
            <a:spLocks noGrp="1"/>
          </p:cNvSpPr>
          <p:nvPr>
            <p:ph type="sldNum" sz="quarter" idx="12"/>
          </p:nvPr>
        </p:nvSpPr>
        <p:spPr>
          <a:xfrm>
            <a:off x="10766796" y="6448251"/>
            <a:ext cx="609441" cy="365125"/>
          </a:xfrm>
        </p:spPr>
        <p:txBody>
          <a:bodyPr/>
          <a:lstStyle/>
          <a:p>
            <a:pPr rtl="0"/>
            <a:fld id="{7DC1BBB0-96F0-4077-A278-0F3FB5C104D3}" type="slidenum">
              <a:rPr lang="es-ES" noProof="0" smtClean="0"/>
              <a:t>27</a:t>
            </a:fld>
            <a:endParaRPr lang="es-ES" noProof="0" dirty="0"/>
          </a:p>
        </p:txBody>
      </p:sp>
      <p:sp>
        <p:nvSpPr>
          <p:cNvPr id="2" name="CuadroTexto 1">
            <a:extLst>
              <a:ext uri="{FF2B5EF4-FFF2-40B4-BE49-F238E27FC236}">
                <a16:creationId xmlns:a16="http://schemas.microsoft.com/office/drawing/2014/main" id="{385B9208-6506-683A-1092-ECA25746D5E8}"/>
              </a:ext>
            </a:extLst>
          </p:cNvPr>
          <p:cNvSpPr txBox="1"/>
          <p:nvPr/>
        </p:nvSpPr>
        <p:spPr>
          <a:xfrm rot="16200000">
            <a:off x="-790009" y="3400442"/>
            <a:ext cx="2237472"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CÓDIGO LIMPIO</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5" name="CuadroTexto 4">
            <a:extLst>
              <a:ext uri="{FF2B5EF4-FFF2-40B4-BE49-F238E27FC236}">
                <a16:creationId xmlns:a16="http://schemas.microsoft.com/office/drawing/2014/main" id="{D9987EA6-DE13-79C2-4CDF-73C346DC30B0}"/>
              </a:ext>
            </a:extLst>
          </p:cNvPr>
          <p:cNvSpPr txBox="1"/>
          <p:nvPr/>
        </p:nvSpPr>
        <p:spPr>
          <a:xfrm rot="16200000">
            <a:off x="-166584" y="3430159"/>
            <a:ext cx="2099486"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COMENTARIOS</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16" name="CuadroTexto 15">
            <a:extLst>
              <a:ext uri="{FF2B5EF4-FFF2-40B4-BE49-F238E27FC236}">
                <a16:creationId xmlns:a16="http://schemas.microsoft.com/office/drawing/2014/main" id="{DA4A90CC-1603-4B10-96D1-1D13F1E07AF2}"/>
              </a:ext>
            </a:extLst>
          </p:cNvPr>
          <p:cNvSpPr txBox="1"/>
          <p:nvPr/>
        </p:nvSpPr>
        <p:spPr>
          <a:xfrm>
            <a:off x="1341884" y="116632"/>
            <a:ext cx="7632848" cy="369332"/>
          </a:xfrm>
          <a:prstGeom prst="rect">
            <a:avLst/>
          </a:prstGeom>
          <a:noFill/>
        </p:spPr>
        <p:txBody>
          <a:bodyPr wrap="square" rtlCol="0">
            <a:spAutoFit/>
          </a:bodyPr>
          <a:lstStyle/>
          <a:p>
            <a:pPr marL="285750" indent="-285750" algn="just">
              <a:buFont typeface="Arial" panose="020B0604020202020204" pitchFamily="34" charset="0"/>
              <a:buChar char="•"/>
            </a:pPr>
            <a:r>
              <a:rPr lang="es-ES" b="1"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NO SUSTITUYE EL MAL CÓDIGO</a:t>
            </a:r>
            <a:endPar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17" name="CuadroTexto 16">
            <a:extLst>
              <a:ext uri="{FF2B5EF4-FFF2-40B4-BE49-F238E27FC236}">
                <a16:creationId xmlns:a16="http://schemas.microsoft.com/office/drawing/2014/main" id="{18E54F4E-BE0B-41FC-0B3B-81741A4009E7}"/>
              </a:ext>
            </a:extLst>
          </p:cNvPr>
          <p:cNvSpPr txBox="1"/>
          <p:nvPr/>
        </p:nvSpPr>
        <p:spPr>
          <a:xfrm>
            <a:off x="1341884" y="5489937"/>
            <a:ext cx="3102427" cy="1323439"/>
          </a:xfrm>
          <a:prstGeom prst="rect">
            <a:avLst/>
          </a:prstGeom>
          <a:solidFill>
            <a:schemeClr val="accent3">
              <a:lumMod val="60000"/>
              <a:lumOff val="40000"/>
            </a:schemeClr>
          </a:solidFill>
          <a:ln>
            <a:solidFill>
              <a:schemeClr val="tx2"/>
            </a:solidFill>
          </a:ln>
        </p:spPr>
        <p:txBody>
          <a:bodyPr wrap="square" rtlCol="0">
            <a:spAutoFit/>
          </a:bodyPr>
          <a:lstStyle>
            <a:defPPr rtl="0">
              <a:defRPr lang="es-es"/>
            </a:defPPr>
            <a:lvl1pPr algn="just">
              <a:defRPr sz="1600" i="1">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1pPr>
            <a:lvl2pPr marL="742950" lvl="1" indent="-285750" algn="just">
              <a:buFont typeface="Arial" panose="020B0604020202020204" pitchFamily="34" charset="0"/>
              <a:buChar char="•"/>
              <a:defRPr sz="1600" i="1">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2pPr>
          </a:lstStyle>
          <a:p>
            <a:r>
              <a:rPr lang="es-ES" dirty="0"/>
              <a:t>Al mejorar el código de nuestro método podemos ver que se hacen innecesarios los comentarios, pues este ya es lo suficiente claro y entendible.</a:t>
            </a:r>
          </a:p>
        </p:txBody>
      </p:sp>
      <p:pic>
        <p:nvPicPr>
          <p:cNvPr id="7" name="Imagen 6">
            <a:extLst>
              <a:ext uri="{FF2B5EF4-FFF2-40B4-BE49-F238E27FC236}">
                <a16:creationId xmlns:a16="http://schemas.microsoft.com/office/drawing/2014/main" id="{7E7AC20C-7278-46E2-999A-3A899A9B3D26}"/>
              </a:ext>
            </a:extLst>
          </p:cNvPr>
          <p:cNvPicPr>
            <a:picLocks noChangeAspect="1"/>
          </p:cNvPicPr>
          <p:nvPr/>
        </p:nvPicPr>
        <p:blipFill>
          <a:blip r:embed="rId3"/>
          <a:stretch>
            <a:fillRect/>
          </a:stretch>
        </p:blipFill>
        <p:spPr>
          <a:xfrm>
            <a:off x="1529812" y="725709"/>
            <a:ext cx="4608512" cy="1350265"/>
          </a:xfrm>
          <a:prstGeom prst="rect">
            <a:avLst/>
          </a:prstGeom>
        </p:spPr>
      </p:pic>
      <p:pic>
        <p:nvPicPr>
          <p:cNvPr id="8" name="Imagen 7">
            <a:extLst>
              <a:ext uri="{FF2B5EF4-FFF2-40B4-BE49-F238E27FC236}">
                <a16:creationId xmlns:a16="http://schemas.microsoft.com/office/drawing/2014/main" id="{B02815B8-8DEC-46B3-BE93-01A6A4B3CBF2}"/>
              </a:ext>
            </a:extLst>
          </p:cNvPr>
          <p:cNvPicPr>
            <a:picLocks noChangeAspect="1"/>
          </p:cNvPicPr>
          <p:nvPr/>
        </p:nvPicPr>
        <p:blipFill rotWithShape="1">
          <a:blip r:embed="rId4"/>
          <a:srcRect r="73709" b="59550"/>
          <a:stretch/>
        </p:blipFill>
        <p:spPr>
          <a:xfrm>
            <a:off x="4410177" y="2959372"/>
            <a:ext cx="2188291" cy="1112140"/>
          </a:xfrm>
          <a:prstGeom prst="rect">
            <a:avLst/>
          </a:prstGeom>
        </p:spPr>
      </p:pic>
      <p:pic>
        <p:nvPicPr>
          <p:cNvPr id="18" name="Imagen 17">
            <a:extLst>
              <a:ext uri="{FF2B5EF4-FFF2-40B4-BE49-F238E27FC236}">
                <a16:creationId xmlns:a16="http://schemas.microsoft.com/office/drawing/2014/main" id="{34648CE1-8AD5-4B34-8024-10F3E93877AA}"/>
              </a:ext>
            </a:extLst>
          </p:cNvPr>
          <p:cNvPicPr>
            <a:picLocks noChangeAspect="1"/>
          </p:cNvPicPr>
          <p:nvPr/>
        </p:nvPicPr>
        <p:blipFill rotWithShape="1">
          <a:blip r:embed="rId4"/>
          <a:srcRect t="45049"/>
          <a:stretch/>
        </p:blipFill>
        <p:spPr>
          <a:xfrm>
            <a:off x="4410177" y="4148112"/>
            <a:ext cx="7254183" cy="1316750"/>
          </a:xfrm>
          <a:prstGeom prst="rect">
            <a:avLst/>
          </a:prstGeom>
        </p:spPr>
      </p:pic>
      <p:sp>
        <p:nvSpPr>
          <p:cNvPr id="9" name="Flecha: curvada hacia la izquierda 8">
            <a:extLst>
              <a:ext uri="{FF2B5EF4-FFF2-40B4-BE49-F238E27FC236}">
                <a16:creationId xmlns:a16="http://schemas.microsoft.com/office/drawing/2014/main" id="{8B69C551-BC12-437B-8646-612236E9948F}"/>
              </a:ext>
            </a:extLst>
          </p:cNvPr>
          <p:cNvSpPr/>
          <p:nvPr/>
        </p:nvSpPr>
        <p:spPr>
          <a:xfrm rot="19970228">
            <a:off x="6706915" y="1622674"/>
            <a:ext cx="648072" cy="1125609"/>
          </a:xfrm>
          <a:prstGeom prst="curvedLeftArrow">
            <a:avLst>
              <a:gd name="adj1" fmla="val 25000"/>
              <a:gd name="adj2" fmla="val 59914"/>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solidFill>
                <a:schemeClr val="tx1"/>
              </a:solidFill>
            </a:endParaRPr>
          </a:p>
        </p:txBody>
      </p:sp>
      <p:pic>
        <p:nvPicPr>
          <p:cNvPr id="19" name="Picture 6" descr="223,428 imágenes de Incorrecto - Imágenes, fotos y vectores de stock |  Shutterstock">
            <a:extLst>
              <a:ext uri="{FF2B5EF4-FFF2-40B4-BE49-F238E27FC236}">
                <a16:creationId xmlns:a16="http://schemas.microsoft.com/office/drawing/2014/main" id="{AABD088C-B426-4461-8185-32F1780F7BFE}"/>
              </a:ext>
            </a:extLst>
          </p:cNvPr>
          <p:cNvPicPr>
            <a:picLocks noChangeAspect="1" noChangeArrowheads="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l="54601" t="56930" r="10508" b="13056"/>
          <a:stretch/>
        </p:blipFill>
        <p:spPr bwMode="auto">
          <a:xfrm>
            <a:off x="1989956" y="1809150"/>
            <a:ext cx="576064" cy="533648"/>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descr="Logo de correcto diseño editable">
            <a:extLst>
              <a:ext uri="{FF2B5EF4-FFF2-40B4-BE49-F238E27FC236}">
                <a16:creationId xmlns:a16="http://schemas.microsoft.com/office/drawing/2014/main" id="{744A4E5B-678E-4392-8BAB-B5DFEB98D0E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92226" y="3631274"/>
            <a:ext cx="477450" cy="477450"/>
          </a:xfrm>
          <a:prstGeom prst="rect">
            <a:avLst/>
          </a:prstGeom>
          <a:noFill/>
          <a:extLst>
            <a:ext uri="{909E8E84-426E-40DD-AFC4-6F175D3DCCD1}">
              <a14:hiddenFill xmlns:a14="http://schemas.microsoft.com/office/drawing/2010/main">
                <a:solidFill>
                  <a:srgbClr val="FFFFFF"/>
                </a:solidFill>
              </a14:hiddenFill>
            </a:ext>
          </a:extLst>
        </p:spPr>
      </p:pic>
      <p:pic>
        <p:nvPicPr>
          <p:cNvPr id="21" name="Imagen 20">
            <a:extLst>
              <a:ext uri="{FF2B5EF4-FFF2-40B4-BE49-F238E27FC236}">
                <a16:creationId xmlns:a16="http://schemas.microsoft.com/office/drawing/2014/main" id="{9F5AD807-432A-40B6-815D-8559F21761D7}"/>
              </a:ext>
            </a:extLst>
          </p:cNvPr>
          <p:cNvPicPr>
            <a:picLocks noChangeAspect="1"/>
          </p:cNvPicPr>
          <p:nvPr/>
        </p:nvPicPr>
        <p:blipFill rotWithShape="1">
          <a:blip r:embed="rId7"/>
          <a:srcRect r="69766"/>
          <a:stretch/>
        </p:blipFill>
        <p:spPr>
          <a:xfrm>
            <a:off x="10786021" y="119265"/>
            <a:ext cx="1008112" cy="1400907"/>
          </a:xfrm>
          <a:prstGeom prst="rect">
            <a:avLst/>
          </a:prstGeom>
        </p:spPr>
      </p:pic>
      <p:sp>
        <p:nvSpPr>
          <p:cNvPr id="14" name="CuadroTexto 13">
            <a:extLst>
              <a:ext uri="{FF2B5EF4-FFF2-40B4-BE49-F238E27FC236}">
                <a16:creationId xmlns:a16="http://schemas.microsoft.com/office/drawing/2014/main" id="{E334BB2E-57A5-4B6F-B246-DA4CF947C4C4}"/>
              </a:ext>
            </a:extLst>
          </p:cNvPr>
          <p:cNvSpPr txBox="1"/>
          <p:nvPr/>
        </p:nvSpPr>
        <p:spPr>
          <a:xfrm>
            <a:off x="7258136" y="566330"/>
            <a:ext cx="2592425" cy="584775"/>
          </a:xfrm>
          <a:prstGeom prst="rect">
            <a:avLst/>
          </a:prstGeom>
          <a:solidFill>
            <a:schemeClr val="accent3">
              <a:lumMod val="60000"/>
              <a:lumOff val="40000"/>
            </a:schemeClr>
          </a:solidFill>
          <a:ln>
            <a:solidFill>
              <a:schemeClr val="tx2"/>
            </a:solidFill>
          </a:ln>
        </p:spPr>
        <p:txBody>
          <a:bodyPr wrap="square" rtlCol="0">
            <a:spAutoFit/>
          </a:bodyPr>
          <a:lstStyle>
            <a:defPPr rtl="0">
              <a:defRPr lang="es-es"/>
            </a:defPPr>
            <a:lvl1pPr algn="just">
              <a:defRPr sz="1600" i="1">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1pPr>
            <a:lvl2pPr marL="742950" lvl="1" indent="-285750" algn="just">
              <a:buFont typeface="Arial" panose="020B0604020202020204" pitchFamily="34" charset="0"/>
              <a:buChar char="•"/>
              <a:defRPr sz="1600" i="1">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2pPr>
          </a:lstStyle>
          <a:p>
            <a:r>
              <a:rPr lang="es-ES" dirty="0"/>
              <a:t>Tener en cuenta que el mal código genera comentarios.</a:t>
            </a:r>
          </a:p>
        </p:txBody>
      </p:sp>
      <p:sp>
        <p:nvSpPr>
          <p:cNvPr id="15" name="CuadroTexto 14">
            <a:extLst>
              <a:ext uri="{FF2B5EF4-FFF2-40B4-BE49-F238E27FC236}">
                <a16:creationId xmlns:a16="http://schemas.microsoft.com/office/drawing/2014/main" id="{405086B6-CB1F-4128-89FA-0D8045254F53}"/>
              </a:ext>
            </a:extLst>
          </p:cNvPr>
          <p:cNvSpPr txBox="1"/>
          <p:nvPr/>
        </p:nvSpPr>
        <p:spPr>
          <a:xfrm>
            <a:off x="7889693" y="2351782"/>
            <a:ext cx="3283403" cy="1077218"/>
          </a:xfrm>
          <a:prstGeom prst="rect">
            <a:avLst/>
          </a:prstGeom>
          <a:solidFill>
            <a:schemeClr val="accent3">
              <a:lumMod val="60000"/>
              <a:lumOff val="40000"/>
            </a:schemeClr>
          </a:solidFill>
          <a:ln>
            <a:solidFill>
              <a:schemeClr val="tx2"/>
            </a:solidFill>
          </a:ln>
        </p:spPr>
        <p:txBody>
          <a:bodyPr wrap="square" rtlCol="0">
            <a:spAutoFit/>
          </a:bodyPr>
          <a:lstStyle>
            <a:defPPr rtl="0">
              <a:defRPr lang="es-es"/>
            </a:defPPr>
            <a:lvl1pPr algn="just">
              <a:defRPr sz="1600" i="1">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1pPr>
            <a:lvl2pPr marL="742950" lvl="1" indent="-285750" algn="just">
              <a:buFont typeface="Arial" panose="020B0604020202020204" pitchFamily="34" charset="0"/>
              <a:buChar char="•"/>
              <a:defRPr sz="1600" i="1">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2pPr>
          </a:lstStyle>
          <a:p>
            <a:r>
              <a:rPr lang="es-ES" dirty="0"/>
              <a:t>Evitar que el uso de comentarios sea para compensar nuestra incapacidad de expresarnos correctamente en el código.</a:t>
            </a:r>
          </a:p>
        </p:txBody>
      </p:sp>
    </p:spTree>
    <p:extLst>
      <p:ext uri="{BB962C8B-B14F-4D97-AF65-F5344CB8AC3E}">
        <p14:creationId xmlns:p14="http://schemas.microsoft.com/office/powerpoint/2010/main" val="25002346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8D2D6617-46E2-4BB5-A527-766D31BC6FE3}"/>
              </a:ext>
            </a:extLst>
          </p:cNvPr>
          <p:cNvSpPr>
            <a:spLocks noGrp="1"/>
          </p:cNvSpPr>
          <p:nvPr>
            <p:ph type="sldNum" sz="quarter" idx="12"/>
          </p:nvPr>
        </p:nvSpPr>
        <p:spPr>
          <a:xfrm>
            <a:off x="10766796" y="6448251"/>
            <a:ext cx="609441" cy="365125"/>
          </a:xfrm>
        </p:spPr>
        <p:txBody>
          <a:bodyPr/>
          <a:lstStyle/>
          <a:p>
            <a:pPr rtl="0"/>
            <a:fld id="{7DC1BBB0-96F0-4077-A278-0F3FB5C104D3}" type="slidenum">
              <a:rPr lang="es-ES" noProof="0" smtClean="0"/>
              <a:t>28</a:t>
            </a:fld>
            <a:endParaRPr lang="es-ES" noProof="0" dirty="0"/>
          </a:p>
        </p:txBody>
      </p:sp>
      <p:sp>
        <p:nvSpPr>
          <p:cNvPr id="2" name="CuadroTexto 1">
            <a:extLst>
              <a:ext uri="{FF2B5EF4-FFF2-40B4-BE49-F238E27FC236}">
                <a16:creationId xmlns:a16="http://schemas.microsoft.com/office/drawing/2014/main" id="{385B9208-6506-683A-1092-ECA25746D5E8}"/>
              </a:ext>
            </a:extLst>
          </p:cNvPr>
          <p:cNvSpPr txBox="1"/>
          <p:nvPr/>
        </p:nvSpPr>
        <p:spPr>
          <a:xfrm rot="16200000">
            <a:off x="-790009" y="3400442"/>
            <a:ext cx="2237472"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CÓDIGO LIMPIO</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5" name="CuadroTexto 4">
            <a:extLst>
              <a:ext uri="{FF2B5EF4-FFF2-40B4-BE49-F238E27FC236}">
                <a16:creationId xmlns:a16="http://schemas.microsoft.com/office/drawing/2014/main" id="{D9987EA6-DE13-79C2-4CDF-73C346DC30B0}"/>
              </a:ext>
            </a:extLst>
          </p:cNvPr>
          <p:cNvSpPr txBox="1"/>
          <p:nvPr/>
        </p:nvSpPr>
        <p:spPr>
          <a:xfrm rot="16200000">
            <a:off x="-166584" y="3430159"/>
            <a:ext cx="2099486"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COMENTARIOS</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16" name="CuadroTexto 15">
            <a:extLst>
              <a:ext uri="{FF2B5EF4-FFF2-40B4-BE49-F238E27FC236}">
                <a16:creationId xmlns:a16="http://schemas.microsoft.com/office/drawing/2014/main" id="{DA4A90CC-1603-4B10-96D1-1D13F1E07AF2}"/>
              </a:ext>
            </a:extLst>
          </p:cNvPr>
          <p:cNvSpPr txBox="1"/>
          <p:nvPr/>
        </p:nvSpPr>
        <p:spPr>
          <a:xfrm>
            <a:off x="1341884" y="116632"/>
            <a:ext cx="7632848" cy="369332"/>
          </a:xfrm>
          <a:prstGeom prst="rect">
            <a:avLst/>
          </a:prstGeom>
          <a:noFill/>
        </p:spPr>
        <p:txBody>
          <a:bodyPr wrap="square" rtlCol="0">
            <a:spAutoFit/>
          </a:bodyPr>
          <a:lstStyle/>
          <a:p>
            <a:pPr marL="285750" indent="-285750" algn="just">
              <a:buFont typeface="Arial" panose="020B0604020202020204" pitchFamily="34" charset="0"/>
              <a:buChar char="•"/>
            </a:pPr>
            <a:r>
              <a:rPr lang="es-ES" b="1"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CONFUSOS</a:t>
            </a:r>
            <a:endPar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17" name="CuadroTexto 16">
            <a:extLst>
              <a:ext uri="{FF2B5EF4-FFF2-40B4-BE49-F238E27FC236}">
                <a16:creationId xmlns:a16="http://schemas.microsoft.com/office/drawing/2014/main" id="{18E54F4E-BE0B-41FC-0B3B-81741A4009E7}"/>
              </a:ext>
            </a:extLst>
          </p:cNvPr>
          <p:cNvSpPr txBox="1"/>
          <p:nvPr/>
        </p:nvSpPr>
        <p:spPr>
          <a:xfrm>
            <a:off x="1341884" y="5489937"/>
            <a:ext cx="3102427" cy="1323439"/>
          </a:xfrm>
          <a:prstGeom prst="rect">
            <a:avLst/>
          </a:prstGeom>
          <a:solidFill>
            <a:schemeClr val="accent3">
              <a:lumMod val="60000"/>
              <a:lumOff val="40000"/>
            </a:schemeClr>
          </a:solidFill>
          <a:ln>
            <a:solidFill>
              <a:schemeClr val="tx2"/>
            </a:solidFill>
          </a:ln>
        </p:spPr>
        <p:txBody>
          <a:bodyPr wrap="square" rtlCol="0">
            <a:spAutoFit/>
          </a:bodyPr>
          <a:lstStyle>
            <a:defPPr rtl="0">
              <a:defRPr lang="es-es"/>
            </a:defPPr>
            <a:lvl1pPr algn="just">
              <a:defRPr sz="1600" i="1">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1pPr>
            <a:lvl2pPr marL="742950" lvl="1" indent="-285750" algn="just">
              <a:buFont typeface="Arial" panose="020B0604020202020204" pitchFamily="34" charset="0"/>
              <a:buChar char="•"/>
              <a:defRPr sz="1600" i="1">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2pPr>
          </a:lstStyle>
          <a:p>
            <a:r>
              <a:rPr lang="es-ES" dirty="0"/>
              <a:t>Al mejorar el código de nuestro método podemos ver que se hacen innecesarios los comentarios, pues este ya es lo suficiente claro y entendible.</a:t>
            </a:r>
          </a:p>
        </p:txBody>
      </p:sp>
      <p:sp>
        <p:nvSpPr>
          <p:cNvPr id="9" name="Flecha: curvada hacia la izquierda 8">
            <a:extLst>
              <a:ext uri="{FF2B5EF4-FFF2-40B4-BE49-F238E27FC236}">
                <a16:creationId xmlns:a16="http://schemas.microsoft.com/office/drawing/2014/main" id="{8B69C551-BC12-437B-8646-612236E9948F}"/>
              </a:ext>
            </a:extLst>
          </p:cNvPr>
          <p:cNvSpPr/>
          <p:nvPr/>
        </p:nvSpPr>
        <p:spPr>
          <a:xfrm rot="19970228">
            <a:off x="7728764" y="884156"/>
            <a:ext cx="648072" cy="1514063"/>
          </a:xfrm>
          <a:prstGeom prst="curvedLeftArrow">
            <a:avLst>
              <a:gd name="adj1" fmla="val 25000"/>
              <a:gd name="adj2" fmla="val 59914"/>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solidFill>
                <a:schemeClr val="tx1"/>
              </a:solidFill>
            </a:endParaRPr>
          </a:p>
        </p:txBody>
      </p:sp>
      <p:pic>
        <p:nvPicPr>
          <p:cNvPr id="19" name="Picture 6" descr="223,428 imágenes de Incorrecto - Imágenes, fotos y vectores de stock |  Shutterstock">
            <a:extLst>
              <a:ext uri="{FF2B5EF4-FFF2-40B4-BE49-F238E27FC236}">
                <a16:creationId xmlns:a16="http://schemas.microsoft.com/office/drawing/2014/main" id="{AABD088C-B426-4461-8185-32F1780F7BFE}"/>
              </a:ext>
            </a:extLst>
          </p:cNvPr>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54601" t="56930" r="10508" b="13056"/>
          <a:stretch/>
        </p:blipFill>
        <p:spPr bwMode="auto">
          <a:xfrm>
            <a:off x="5093418" y="1258147"/>
            <a:ext cx="576064" cy="533648"/>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descr="Logo de correcto diseño editable">
            <a:extLst>
              <a:ext uri="{FF2B5EF4-FFF2-40B4-BE49-F238E27FC236}">
                <a16:creationId xmlns:a16="http://schemas.microsoft.com/office/drawing/2014/main" id="{744A4E5B-678E-4392-8BAB-B5DFEB98D0E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92226" y="3631274"/>
            <a:ext cx="477450" cy="477450"/>
          </a:xfrm>
          <a:prstGeom prst="rect">
            <a:avLst/>
          </a:prstGeom>
          <a:noFill/>
          <a:extLst>
            <a:ext uri="{909E8E84-426E-40DD-AFC4-6F175D3DCCD1}">
              <a14:hiddenFill xmlns:a14="http://schemas.microsoft.com/office/drawing/2010/main">
                <a:solidFill>
                  <a:srgbClr val="FFFFFF"/>
                </a:solidFill>
              </a14:hiddenFill>
            </a:ext>
          </a:extLst>
        </p:spPr>
      </p:pic>
      <p:pic>
        <p:nvPicPr>
          <p:cNvPr id="21" name="Imagen 20">
            <a:extLst>
              <a:ext uri="{FF2B5EF4-FFF2-40B4-BE49-F238E27FC236}">
                <a16:creationId xmlns:a16="http://schemas.microsoft.com/office/drawing/2014/main" id="{9F5AD807-432A-40B6-815D-8559F21761D7}"/>
              </a:ext>
            </a:extLst>
          </p:cNvPr>
          <p:cNvPicPr>
            <a:picLocks noChangeAspect="1"/>
          </p:cNvPicPr>
          <p:nvPr/>
        </p:nvPicPr>
        <p:blipFill rotWithShape="1">
          <a:blip r:embed="rId5"/>
          <a:srcRect r="69766"/>
          <a:stretch/>
        </p:blipFill>
        <p:spPr>
          <a:xfrm>
            <a:off x="10786021" y="119265"/>
            <a:ext cx="1008112" cy="1400907"/>
          </a:xfrm>
          <a:prstGeom prst="rect">
            <a:avLst/>
          </a:prstGeom>
        </p:spPr>
      </p:pic>
      <p:sp>
        <p:nvSpPr>
          <p:cNvPr id="14" name="CuadroTexto 13">
            <a:extLst>
              <a:ext uri="{FF2B5EF4-FFF2-40B4-BE49-F238E27FC236}">
                <a16:creationId xmlns:a16="http://schemas.microsoft.com/office/drawing/2014/main" id="{E334BB2E-57A5-4B6F-B246-DA4CF947C4C4}"/>
              </a:ext>
            </a:extLst>
          </p:cNvPr>
          <p:cNvSpPr txBox="1"/>
          <p:nvPr/>
        </p:nvSpPr>
        <p:spPr>
          <a:xfrm>
            <a:off x="6938969" y="4735263"/>
            <a:ext cx="2592425" cy="584775"/>
          </a:xfrm>
          <a:prstGeom prst="rect">
            <a:avLst/>
          </a:prstGeom>
          <a:solidFill>
            <a:schemeClr val="accent3">
              <a:lumMod val="60000"/>
              <a:lumOff val="40000"/>
            </a:schemeClr>
          </a:solidFill>
          <a:ln>
            <a:solidFill>
              <a:schemeClr val="tx2"/>
            </a:solidFill>
          </a:ln>
        </p:spPr>
        <p:txBody>
          <a:bodyPr wrap="square" rtlCol="0">
            <a:spAutoFit/>
          </a:bodyPr>
          <a:lstStyle>
            <a:defPPr rtl="0">
              <a:defRPr lang="es-es"/>
            </a:defPPr>
            <a:lvl1pPr algn="just">
              <a:defRPr sz="1600" i="1">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1pPr>
            <a:lvl2pPr marL="742950" lvl="1" indent="-285750" algn="just">
              <a:buFont typeface="Arial" panose="020B0604020202020204" pitchFamily="34" charset="0"/>
              <a:buChar char="•"/>
              <a:defRPr sz="1600" i="1">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2pPr>
          </a:lstStyle>
          <a:p>
            <a:r>
              <a:rPr lang="es-ES" dirty="0"/>
              <a:t>Tener en cuenta que el mal código genera comentarios.</a:t>
            </a:r>
          </a:p>
        </p:txBody>
      </p:sp>
      <p:pic>
        <p:nvPicPr>
          <p:cNvPr id="4" name="Imagen 3">
            <a:extLst>
              <a:ext uri="{FF2B5EF4-FFF2-40B4-BE49-F238E27FC236}">
                <a16:creationId xmlns:a16="http://schemas.microsoft.com/office/drawing/2014/main" id="{5C574DDC-4F28-468A-BA26-97753FC13F1D}"/>
              </a:ext>
            </a:extLst>
          </p:cNvPr>
          <p:cNvPicPr>
            <a:picLocks noChangeAspect="1"/>
          </p:cNvPicPr>
          <p:nvPr/>
        </p:nvPicPr>
        <p:blipFill>
          <a:blip r:embed="rId6"/>
          <a:stretch>
            <a:fillRect/>
          </a:stretch>
        </p:blipFill>
        <p:spPr>
          <a:xfrm>
            <a:off x="1701924" y="689550"/>
            <a:ext cx="4897014" cy="544113"/>
          </a:xfrm>
          <a:prstGeom prst="rect">
            <a:avLst/>
          </a:prstGeom>
        </p:spPr>
      </p:pic>
    </p:spTree>
    <p:extLst>
      <p:ext uri="{BB962C8B-B14F-4D97-AF65-F5344CB8AC3E}">
        <p14:creationId xmlns:p14="http://schemas.microsoft.com/office/powerpoint/2010/main" val="3075327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3D9F942A-C53B-46A6-8FF1-C50549141F50}"/>
              </a:ext>
            </a:extLst>
          </p:cNvPr>
          <p:cNvPicPr>
            <a:picLocks noChangeAspect="1"/>
          </p:cNvPicPr>
          <p:nvPr/>
        </p:nvPicPr>
        <p:blipFill rotWithShape="1">
          <a:blip r:embed="rId3"/>
          <a:srcRect t="10038"/>
          <a:stretch/>
        </p:blipFill>
        <p:spPr>
          <a:xfrm>
            <a:off x="7431252" y="940733"/>
            <a:ext cx="2757958" cy="1400907"/>
          </a:xfrm>
          <a:prstGeom prst="rect">
            <a:avLst/>
          </a:prstGeom>
        </p:spPr>
      </p:pic>
      <p:pic>
        <p:nvPicPr>
          <p:cNvPr id="6" name="Imagen 5">
            <a:extLst>
              <a:ext uri="{FF2B5EF4-FFF2-40B4-BE49-F238E27FC236}">
                <a16:creationId xmlns:a16="http://schemas.microsoft.com/office/drawing/2014/main" id="{6B583010-8166-43AA-A08B-890B8B812267}"/>
              </a:ext>
            </a:extLst>
          </p:cNvPr>
          <p:cNvPicPr>
            <a:picLocks noChangeAspect="1"/>
          </p:cNvPicPr>
          <p:nvPr/>
        </p:nvPicPr>
        <p:blipFill>
          <a:blip r:embed="rId4"/>
          <a:stretch>
            <a:fillRect/>
          </a:stretch>
        </p:blipFill>
        <p:spPr>
          <a:xfrm>
            <a:off x="1714945" y="745421"/>
            <a:ext cx="3172953" cy="1791532"/>
          </a:xfrm>
          <a:prstGeom prst="rect">
            <a:avLst/>
          </a:prstGeom>
        </p:spPr>
      </p:pic>
      <p:sp>
        <p:nvSpPr>
          <p:cNvPr id="3" name="Marcador de número de diapositiva 2">
            <a:extLst>
              <a:ext uri="{FF2B5EF4-FFF2-40B4-BE49-F238E27FC236}">
                <a16:creationId xmlns:a16="http://schemas.microsoft.com/office/drawing/2014/main" id="{8D2D6617-46E2-4BB5-A527-766D31BC6FE3}"/>
              </a:ext>
            </a:extLst>
          </p:cNvPr>
          <p:cNvSpPr>
            <a:spLocks noGrp="1"/>
          </p:cNvSpPr>
          <p:nvPr>
            <p:ph type="sldNum" sz="quarter" idx="12"/>
          </p:nvPr>
        </p:nvSpPr>
        <p:spPr>
          <a:xfrm>
            <a:off x="10766796" y="6448251"/>
            <a:ext cx="609441" cy="365125"/>
          </a:xfrm>
        </p:spPr>
        <p:txBody>
          <a:bodyPr/>
          <a:lstStyle/>
          <a:p>
            <a:pPr rtl="0"/>
            <a:fld id="{7DC1BBB0-96F0-4077-A278-0F3FB5C104D3}" type="slidenum">
              <a:rPr lang="es-ES" noProof="0" smtClean="0"/>
              <a:t>29</a:t>
            </a:fld>
            <a:endParaRPr lang="es-ES" noProof="0" dirty="0"/>
          </a:p>
        </p:txBody>
      </p:sp>
      <p:sp>
        <p:nvSpPr>
          <p:cNvPr id="2" name="CuadroTexto 1">
            <a:extLst>
              <a:ext uri="{FF2B5EF4-FFF2-40B4-BE49-F238E27FC236}">
                <a16:creationId xmlns:a16="http://schemas.microsoft.com/office/drawing/2014/main" id="{385B9208-6506-683A-1092-ECA25746D5E8}"/>
              </a:ext>
            </a:extLst>
          </p:cNvPr>
          <p:cNvSpPr txBox="1"/>
          <p:nvPr/>
        </p:nvSpPr>
        <p:spPr>
          <a:xfrm rot="16200000">
            <a:off x="-790009" y="3400442"/>
            <a:ext cx="2237472"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CÓDIGO LIMPIO</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5" name="CuadroTexto 4">
            <a:extLst>
              <a:ext uri="{FF2B5EF4-FFF2-40B4-BE49-F238E27FC236}">
                <a16:creationId xmlns:a16="http://schemas.microsoft.com/office/drawing/2014/main" id="{D9987EA6-DE13-79C2-4CDF-73C346DC30B0}"/>
              </a:ext>
            </a:extLst>
          </p:cNvPr>
          <p:cNvSpPr txBox="1"/>
          <p:nvPr/>
        </p:nvSpPr>
        <p:spPr>
          <a:xfrm rot="16200000">
            <a:off x="-166584" y="3430159"/>
            <a:ext cx="2099486"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COMENTARIOS</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16" name="CuadroTexto 15">
            <a:extLst>
              <a:ext uri="{FF2B5EF4-FFF2-40B4-BE49-F238E27FC236}">
                <a16:creationId xmlns:a16="http://schemas.microsoft.com/office/drawing/2014/main" id="{DA4A90CC-1603-4B10-96D1-1D13F1E07AF2}"/>
              </a:ext>
            </a:extLst>
          </p:cNvPr>
          <p:cNvSpPr txBox="1"/>
          <p:nvPr/>
        </p:nvSpPr>
        <p:spPr>
          <a:xfrm>
            <a:off x="1341884" y="116632"/>
            <a:ext cx="7632848" cy="369332"/>
          </a:xfrm>
          <a:prstGeom prst="rect">
            <a:avLst/>
          </a:prstGeom>
          <a:noFill/>
        </p:spPr>
        <p:txBody>
          <a:bodyPr wrap="square" rtlCol="0">
            <a:spAutoFit/>
          </a:bodyPr>
          <a:lstStyle/>
          <a:p>
            <a:pPr marL="285750" indent="-285750" algn="just">
              <a:buFont typeface="Arial" panose="020B0604020202020204" pitchFamily="34" charset="0"/>
              <a:buChar char="•"/>
            </a:pPr>
            <a:r>
              <a:rPr lang="es-ES" b="1"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REDUNDANTES</a:t>
            </a:r>
            <a:endPar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pic>
        <p:nvPicPr>
          <p:cNvPr id="19" name="Picture 6" descr="223,428 imágenes de Incorrecto - Imágenes, fotos y vectores de stock |  Shutterstock">
            <a:extLst>
              <a:ext uri="{FF2B5EF4-FFF2-40B4-BE49-F238E27FC236}">
                <a16:creationId xmlns:a16="http://schemas.microsoft.com/office/drawing/2014/main" id="{AABD088C-B426-4461-8185-32F1780F7BFE}"/>
              </a:ext>
            </a:extLst>
          </p:cNvPr>
          <p:cNvPicPr>
            <a:picLocks noChangeAspect="1" noChangeArrowheads="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l="54601" t="56930" r="10508" b="13056"/>
          <a:stretch/>
        </p:blipFill>
        <p:spPr bwMode="auto">
          <a:xfrm>
            <a:off x="4481893" y="2139696"/>
            <a:ext cx="576064" cy="533648"/>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descr="Logo de correcto diseño editable">
            <a:extLst>
              <a:ext uri="{FF2B5EF4-FFF2-40B4-BE49-F238E27FC236}">
                <a16:creationId xmlns:a16="http://schemas.microsoft.com/office/drawing/2014/main" id="{744A4E5B-678E-4392-8BAB-B5DFEB98D0E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950485" y="2035088"/>
            <a:ext cx="477450" cy="477450"/>
          </a:xfrm>
          <a:prstGeom prst="rect">
            <a:avLst/>
          </a:prstGeom>
          <a:noFill/>
          <a:extLst>
            <a:ext uri="{909E8E84-426E-40DD-AFC4-6F175D3DCCD1}">
              <a14:hiddenFill xmlns:a14="http://schemas.microsoft.com/office/drawing/2010/main">
                <a:solidFill>
                  <a:srgbClr val="FFFFFF"/>
                </a:solidFill>
              </a14:hiddenFill>
            </a:ext>
          </a:extLst>
        </p:spPr>
      </p:pic>
      <p:pic>
        <p:nvPicPr>
          <p:cNvPr id="21" name="Imagen 20">
            <a:extLst>
              <a:ext uri="{FF2B5EF4-FFF2-40B4-BE49-F238E27FC236}">
                <a16:creationId xmlns:a16="http://schemas.microsoft.com/office/drawing/2014/main" id="{9F5AD807-432A-40B6-815D-8559F21761D7}"/>
              </a:ext>
            </a:extLst>
          </p:cNvPr>
          <p:cNvPicPr>
            <a:picLocks noChangeAspect="1"/>
          </p:cNvPicPr>
          <p:nvPr/>
        </p:nvPicPr>
        <p:blipFill rotWithShape="1">
          <a:blip r:embed="rId7"/>
          <a:srcRect r="69766"/>
          <a:stretch/>
        </p:blipFill>
        <p:spPr>
          <a:xfrm>
            <a:off x="10786021" y="119265"/>
            <a:ext cx="1008112" cy="1400907"/>
          </a:xfrm>
          <a:prstGeom prst="rect">
            <a:avLst/>
          </a:prstGeom>
        </p:spPr>
      </p:pic>
      <p:sp>
        <p:nvSpPr>
          <p:cNvPr id="14" name="CuadroTexto 13">
            <a:extLst>
              <a:ext uri="{FF2B5EF4-FFF2-40B4-BE49-F238E27FC236}">
                <a16:creationId xmlns:a16="http://schemas.microsoft.com/office/drawing/2014/main" id="{E334BB2E-57A5-4B6F-B246-DA4CF947C4C4}"/>
              </a:ext>
            </a:extLst>
          </p:cNvPr>
          <p:cNvSpPr txBox="1"/>
          <p:nvPr/>
        </p:nvSpPr>
        <p:spPr>
          <a:xfrm>
            <a:off x="4345769" y="3121640"/>
            <a:ext cx="4297993" cy="1077218"/>
          </a:xfrm>
          <a:prstGeom prst="rect">
            <a:avLst/>
          </a:prstGeom>
          <a:solidFill>
            <a:schemeClr val="accent3">
              <a:lumMod val="60000"/>
              <a:lumOff val="40000"/>
            </a:schemeClr>
          </a:solidFill>
          <a:ln>
            <a:solidFill>
              <a:schemeClr val="tx2"/>
            </a:solidFill>
          </a:ln>
        </p:spPr>
        <p:txBody>
          <a:bodyPr wrap="square" rtlCol="0">
            <a:spAutoFit/>
          </a:bodyPr>
          <a:lstStyle>
            <a:defPPr rtl="0">
              <a:defRPr lang="es-es"/>
            </a:defPPr>
            <a:lvl1pPr algn="just">
              <a:defRPr sz="1600" i="1">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1pPr>
            <a:lvl2pPr marL="742950" lvl="1" indent="-285750" algn="just">
              <a:buFont typeface="Arial" panose="020B0604020202020204" pitchFamily="34" charset="0"/>
              <a:buChar char="•"/>
              <a:defRPr sz="1600" i="1">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2pPr>
          </a:lstStyle>
          <a:p>
            <a:r>
              <a:rPr lang="es-ES" dirty="0"/>
              <a:t>En estos casos, los comentarios no aportan valor a la clase, propiedad y/o método, pues nos dicen lo mismo que nosotros por nuestra cuenta, podemos leer en el código.</a:t>
            </a:r>
          </a:p>
        </p:txBody>
      </p:sp>
      <p:sp>
        <p:nvSpPr>
          <p:cNvPr id="15" name="Flecha: a la derecha 14">
            <a:extLst>
              <a:ext uri="{FF2B5EF4-FFF2-40B4-BE49-F238E27FC236}">
                <a16:creationId xmlns:a16="http://schemas.microsoft.com/office/drawing/2014/main" id="{70243AEF-033C-484A-A7B4-B840B2D897B0}"/>
              </a:ext>
            </a:extLst>
          </p:cNvPr>
          <p:cNvSpPr/>
          <p:nvPr/>
        </p:nvSpPr>
        <p:spPr>
          <a:xfrm>
            <a:off x="6097779" y="1503024"/>
            <a:ext cx="601408" cy="2763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8" name="Imagen 7">
            <a:extLst>
              <a:ext uri="{FF2B5EF4-FFF2-40B4-BE49-F238E27FC236}">
                <a16:creationId xmlns:a16="http://schemas.microsoft.com/office/drawing/2014/main" id="{4987A258-BAFA-48E9-A277-09B5D854C728}"/>
              </a:ext>
            </a:extLst>
          </p:cNvPr>
          <p:cNvPicPr>
            <a:picLocks noChangeAspect="1"/>
          </p:cNvPicPr>
          <p:nvPr/>
        </p:nvPicPr>
        <p:blipFill>
          <a:blip r:embed="rId8"/>
          <a:stretch>
            <a:fillRect/>
          </a:stretch>
        </p:blipFill>
        <p:spPr>
          <a:xfrm>
            <a:off x="1555759" y="4651305"/>
            <a:ext cx="4462016" cy="1493195"/>
          </a:xfrm>
          <a:prstGeom prst="rect">
            <a:avLst/>
          </a:prstGeom>
        </p:spPr>
      </p:pic>
      <p:pic>
        <p:nvPicPr>
          <p:cNvPr id="22" name="Imagen 21">
            <a:extLst>
              <a:ext uri="{FF2B5EF4-FFF2-40B4-BE49-F238E27FC236}">
                <a16:creationId xmlns:a16="http://schemas.microsoft.com/office/drawing/2014/main" id="{94BDFE21-1179-4F85-B2A6-06DC42667398}"/>
              </a:ext>
            </a:extLst>
          </p:cNvPr>
          <p:cNvPicPr>
            <a:picLocks noChangeAspect="1"/>
          </p:cNvPicPr>
          <p:nvPr/>
        </p:nvPicPr>
        <p:blipFill rotWithShape="1">
          <a:blip r:embed="rId8"/>
          <a:srcRect t="39512"/>
          <a:stretch/>
        </p:blipFill>
        <p:spPr>
          <a:xfrm>
            <a:off x="7249020" y="4986845"/>
            <a:ext cx="4462016" cy="903201"/>
          </a:xfrm>
          <a:prstGeom prst="rect">
            <a:avLst/>
          </a:prstGeom>
        </p:spPr>
      </p:pic>
      <p:sp>
        <p:nvSpPr>
          <p:cNvPr id="23" name="Flecha: a la derecha 22">
            <a:extLst>
              <a:ext uri="{FF2B5EF4-FFF2-40B4-BE49-F238E27FC236}">
                <a16:creationId xmlns:a16="http://schemas.microsoft.com/office/drawing/2014/main" id="{7D4727CC-1863-496A-990F-EC6ACC706C31}"/>
              </a:ext>
            </a:extLst>
          </p:cNvPr>
          <p:cNvSpPr/>
          <p:nvPr/>
        </p:nvSpPr>
        <p:spPr>
          <a:xfrm>
            <a:off x="6194062" y="5268979"/>
            <a:ext cx="601408" cy="2763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24" name="Picture 6" descr="223,428 imágenes de Incorrecto - Imágenes, fotos y vectores de stock |  Shutterstock">
            <a:extLst>
              <a:ext uri="{FF2B5EF4-FFF2-40B4-BE49-F238E27FC236}">
                <a16:creationId xmlns:a16="http://schemas.microsoft.com/office/drawing/2014/main" id="{749E58AA-78BA-4F75-91BA-4D3197B57DF4}"/>
              </a:ext>
            </a:extLst>
          </p:cNvPr>
          <p:cNvPicPr>
            <a:picLocks noChangeAspect="1" noChangeArrowheads="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l="54601" t="56930" r="10508" b="13056"/>
          <a:stretch/>
        </p:blipFill>
        <p:spPr bwMode="auto">
          <a:xfrm>
            <a:off x="4700397" y="5703664"/>
            <a:ext cx="576064" cy="533648"/>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descr="Logo de correcto diseño editable">
            <a:extLst>
              <a:ext uri="{FF2B5EF4-FFF2-40B4-BE49-F238E27FC236}">
                <a16:creationId xmlns:a16="http://schemas.microsoft.com/office/drawing/2014/main" id="{C946885A-5FAC-4E02-A590-5F6EE82AA3F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937874" y="5667050"/>
            <a:ext cx="477450" cy="477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37864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posición de texto 4"/>
          <p:cNvSpPr>
            <a:spLocks noGrp="1"/>
          </p:cNvSpPr>
          <p:nvPr>
            <p:ph type="body" idx="1"/>
          </p:nvPr>
        </p:nvSpPr>
        <p:spPr>
          <a:xfrm>
            <a:off x="2349996" y="692696"/>
            <a:ext cx="7264623" cy="1150203"/>
          </a:xfrm>
        </p:spPr>
        <p:txBody>
          <a:bodyPr rtlCol="0"/>
          <a:lstStyle/>
          <a:p>
            <a:pPr algn="ctr" rtl="0"/>
            <a:r>
              <a:rPr lang="es-ES" dirty="0"/>
              <a:t>Esquema de Contenido</a:t>
            </a:r>
          </a:p>
        </p:txBody>
      </p:sp>
      <p:sp>
        <p:nvSpPr>
          <p:cNvPr id="7" name="Marcador de número de diapositiva 6">
            <a:extLst>
              <a:ext uri="{FF2B5EF4-FFF2-40B4-BE49-F238E27FC236}">
                <a16:creationId xmlns:a16="http://schemas.microsoft.com/office/drawing/2014/main" id="{F57801FC-8AC7-4085-B3C5-B31F32F9DB5A}"/>
              </a:ext>
            </a:extLst>
          </p:cNvPr>
          <p:cNvSpPr>
            <a:spLocks noGrp="1"/>
          </p:cNvSpPr>
          <p:nvPr>
            <p:ph type="sldNum" sz="quarter" idx="4294967295"/>
          </p:nvPr>
        </p:nvSpPr>
        <p:spPr>
          <a:xfrm>
            <a:off x="10666571" y="6378799"/>
            <a:ext cx="609441" cy="365125"/>
          </a:xfrm>
        </p:spPr>
        <p:txBody>
          <a:bodyPr/>
          <a:lstStyle/>
          <a:p>
            <a:pPr rtl="0"/>
            <a:fld id="{7DC1BBB0-96F0-4077-A278-0F3FB5C104D3}" type="slidenum">
              <a:rPr lang="es-ES" noProof="0" smtClean="0"/>
              <a:pPr rtl="0"/>
              <a:t>3</a:t>
            </a:fld>
            <a:endParaRPr lang="es-ES" noProof="0" dirty="0"/>
          </a:p>
        </p:txBody>
      </p:sp>
      <p:sp>
        <p:nvSpPr>
          <p:cNvPr id="4" name="CuadroTexto 3">
            <a:extLst>
              <a:ext uri="{FF2B5EF4-FFF2-40B4-BE49-F238E27FC236}">
                <a16:creationId xmlns:a16="http://schemas.microsoft.com/office/drawing/2014/main" id="{BA70B685-6D17-4E88-B9CB-A01C848A3696}"/>
              </a:ext>
            </a:extLst>
          </p:cNvPr>
          <p:cNvSpPr txBox="1"/>
          <p:nvPr/>
        </p:nvSpPr>
        <p:spPr>
          <a:xfrm>
            <a:off x="261764" y="1628800"/>
            <a:ext cx="9721080" cy="1477328"/>
          </a:xfrm>
          <a:prstGeom prst="rect">
            <a:avLst/>
          </a:prstGeom>
          <a:noFill/>
        </p:spPr>
        <p:txBody>
          <a:bodyPr wrap="square" rtlCol="0">
            <a:spAutoFit/>
          </a:bodyPr>
          <a:lstStyle/>
          <a:p>
            <a:pPr marL="342900" indent="-342900" algn="just">
              <a:buFont typeface="+mj-lt"/>
              <a:buAutoNum type="arabicParenR" startAt="4"/>
            </a:pPr>
            <a:r>
              <a:rPr lang="es-PE" b="1" dirty="0">
                <a:solidFill>
                  <a:schemeClr val="accent1">
                    <a:lumMod val="7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sym typeface="Wingdings" panose="05000000000000000000" pitchFamily="2" charset="2"/>
              </a:rPr>
              <a:t>DRY</a:t>
            </a:r>
          </a:p>
          <a:p>
            <a:pPr marL="342900" indent="-342900" algn="just">
              <a:buFont typeface="+mj-lt"/>
              <a:buAutoNum type="arabicParenR" startAt="4"/>
            </a:pPr>
            <a:r>
              <a:rPr lang="es-PE" b="1" dirty="0">
                <a:solidFill>
                  <a:schemeClr val="accent1">
                    <a:lumMod val="7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sym typeface="Wingdings" panose="05000000000000000000" pitchFamily="2" charset="2"/>
              </a:rPr>
              <a:t>YAGNI</a:t>
            </a:r>
          </a:p>
          <a:p>
            <a:pPr marL="342900" indent="-342900" algn="just">
              <a:buFont typeface="+mj-lt"/>
              <a:buAutoNum type="arabicParenR" startAt="4"/>
            </a:pPr>
            <a:r>
              <a:rPr lang="es-PE" b="1" dirty="0">
                <a:solidFill>
                  <a:schemeClr val="accent1">
                    <a:lumMod val="7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sym typeface="Wingdings" panose="05000000000000000000" pitchFamily="2" charset="2"/>
              </a:rPr>
              <a:t>REFACTORIZACIÓN</a:t>
            </a:r>
          </a:p>
          <a:p>
            <a:pPr marL="342900" indent="-342900" algn="just">
              <a:buFont typeface="+mj-lt"/>
              <a:buAutoNum type="arabicParenR" startAt="4"/>
            </a:pPr>
            <a:r>
              <a:rPr lang="es-PE" b="1" dirty="0">
                <a:solidFill>
                  <a:schemeClr val="accent1">
                    <a:lumMod val="7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sym typeface="Wingdings" panose="05000000000000000000" pitchFamily="2" charset="2"/>
              </a:rPr>
              <a:t>CODIGO MAL OLIENTE (CODE SMELL)</a:t>
            </a:r>
          </a:p>
          <a:p>
            <a:pPr marL="342900" indent="-342900" algn="just">
              <a:buFont typeface="+mj-lt"/>
              <a:buAutoNum type="arabicParenR" startAt="4"/>
            </a:pPr>
            <a:r>
              <a:rPr lang="es-PE" b="1" dirty="0">
                <a:solidFill>
                  <a:schemeClr val="accent1">
                    <a:lumMod val="7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sym typeface="Wingdings" panose="05000000000000000000" pitchFamily="2" charset="2"/>
              </a:rPr>
              <a:t>CODIGO MUERTO</a:t>
            </a:r>
          </a:p>
        </p:txBody>
      </p:sp>
    </p:spTree>
    <p:extLst>
      <p:ext uri="{BB962C8B-B14F-4D97-AF65-F5344CB8AC3E}">
        <p14:creationId xmlns:p14="http://schemas.microsoft.com/office/powerpoint/2010/main" val="3764882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C5789EFE-CB02-40E2-8D44-61ACDCD9AA58}"/>
              </a:ext>
            </a:extLst>
          </p:cNvPr>
          <p:cNvPicPr>
            <a:picLocks noChangeAspect="1"/>
          </p:cNvPicPr>
          <p:nvPr/>
        </p:nvPicPr>
        <p:blipFill>
          <a:blip r:embed="rId3"/>
          <a:stretch>
            <a:fillRect/>
          </a:stretch>
        </p:blipFill>
        <p:spPr>
          <a:xfrm>
            <a:off x="1399849" y="943436"/>
            <a:ext cx="5094917" cy="504064"/>
          </a:xfrm>
          <a:prstGeom prst="rect">
            <a:avLst/>
          </a:prstGeom>
        </p:spPr>
      </p:pic>
      <p:pic>
        <p:nvPicPr>
          <p:cNvPr id="9" name="Imagen 8">
            <a:extLst>
              <a:ext uri="{FF2B5EF4-FFF2-40B4-BE49-F238E27FC236}">
                <a16:creationId xmlns:a16="http://schemas.microsoft.com/office/drawing/2014/main" id="{3B071EC9-2423-4E5C-AB4D-B64D9B490677}"/>
              </a:ext>
            </a:extLst>
          </p:cNvPr>
          <p:cNvPicPr>
            <a:picLocks noChangeAspect="1"/>
          </p:cNvPicPr>
          <p:nvPr/>
        </p:nvPicPr>
        <p:blipFill>
          <a:blip r:embed="rId4"/>
          <a:stretch>
            <a:fillRect/>
          </a:stretch>
        </p:blipFill>
        <p:spPr>
          <a:xfrm>
            <a:off x="6645822" y="2409036"/>
            <a:ext cx="5094917" cy="485230"/>
          </a:xfrm>
          <a:prstGeom prst="rect">
            <a:avLst/>
          </a:prstGeom>
        </p:spPr>
      </p:pic>
      <p:sp>
        <p:nvSpPr>
          <p:cNvPr id="3" name="Marcador de número de diapositiva 2">
            <a:extLst>
              <a:ext uri="{FF2B5EF4-FFF2-40B4-BE49-F238E27FC236}">
                <a16:creationId xmlns:a16="http://schemas.microsoft.com/office/drawing/2014/main" id="{8D2D6617-46E2-4BB5-A527-766D31BC6FE3}"/>
              </a:ext>
            </a:extLst>
          </p:cNvPr>
          <p:cNvSpPr>
            <a:spLocks noGrp="1"/>
          </p:cNvSpPr>
          <p:nvPr>
            <p:ph type="sldNum" sz="quarter" idx="12"/>
          </p:nvPr>
        </p:nvSpPr>
        <p:spPr>
          <a:xfrm>
            <a:off x="10766796" y="6448251"/>
            <a:ext cx="609441" cy="365125"/>
          </a:xfrm>
        </p:spPr>
        <p:txBody>
          <a:bodyPr/>
          <a:lstStyle/>
          <a:p>
            <a:pPr rtl="0"/>
            <a:fld id="{7DC1BBB0-96F0-4077-A278-0F3FB5C104D3}" type="slidenum">
              <a:rPr lang="es-ES" noProof="0" smtClean="0"/>
              <a:t>30</a:t>
            </a:fld>
            <a:endParaRPr lang="es-ES" noProof="0" dirty="0"/>
          </a:p>
        </p:txBody>
      </p:sp>
      <p:sp>
        <p:nvSpPr>
          <p:cNvPr id="2" name="CuadroTexto 1">
            <a:extLst>
              <a:ext uri="{FF2B5EF4-FFF2-40B4-BE49-F238E27FC236}">
                <a16:creationId xmlns:a16="http://schemas.microsoft.com/office/drawing/2014/main" id="{385B9208-6506-683A-1092-ECA25746D5E8}"/>
              </a:ext>
            </a:extLst>
          </p:cNvPr>
          <p:cNvSpPr txBox="1"/>
          <p:nvPr/>
        </p:nvSpPr>
        <p:spPr>
          <a:xfrm rot="16200000">
            <a:off x="-790009" y="3400442"/>
            <a:ext cx="2237472"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CÓDIGO LIMPIO</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5" name="CuadroTexto 4">
            <a:extLst>
              <a:ext uri="{FF2B5EF4-FFF2-40B4-BE49-F238E27FC236}">
                <a16:creationId xmlns:a16="http://schemas.microsoft.com/office/drawing/2014/main" id="{D9987EA6-DE13-79C2-4CDF-73C346DC30B0}"/>
              </a:ext>
            </a:extLst>
          </p:cNvPr>
          <p:cNvSpPr txBox="1"/>
          <p:nvPr/>
        </p:nvSpPr>
        <p:spPr>
          <a:xfrm rot="16200000">
            <a:off x="-166584" y="3430159"/>
            <a:ext cx="2099486"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COMENTARIOS</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16" name="CuadroTexto 15">
            <a:extLst>
              <a:ext uri="{FF2B5EF4-FFF2-40B4-BE49-F238E27FC236}">
                <a16:creationId xmlns:a16="http://schemas.microsoft.com/office/drawing/2014/main" id="{DA4A90CC-1603-4B10-96D1-1D13F1E07AF2}"/>
              </a:ext>
            </a:extLst>
          </p:cNvPr>
          <p:cNvSpPr txBox="1"/>
          <p:nvPr/>
        </p:nvSpPr>
        <p:spPr>
          <a:xfrm>
            <a:off x="1341884" y="116632"/>
            <a:ext cx="7632848" cy="369332"/>
          </a:xfrm>
          <a:prstGeom prst="rect">
            <a:avLst/>
          </a:prstGeom>
          <a:noFill/>
        </p:spPr>
        <p:txBody>
          <a:bodyPr wrap="square" rtlCol="0">
            <a:spAutoFit/>
          </a:bodyPr>
          <a:lstStyle/>
          <a:p>
            <a:pPr marL="285750" indent="-285750" algn="just">
              <a:buFont typeface="Arial" panose="020B0604020202020204" pitchFamily="34" charset="0"/>
              <a:buChar char="•"/>
            </a:pPr>
            <a:r>
              <a:rPr lang="es-ES" b="1"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ENGAÑOSO</a:t>
            </a:r>
            <a:endPar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pic>
        <p:nvPicPr>
          <p:cNvPr id="19" name="Picture 6" descr="223,428 imágenes de Incorrecto - Imágenes, fotos y vectores de stock |  Shutterstock">
            <a:extLst>
              <a:ext uri="{FF2B5EF4-FFF2-40B4-BE49-F238E27FC236}">
                <a16:creationId xmlns:a16="http://schemas.microsoft.com/office/drawing/2014/main" id="{AABD088C-B426-4461-8185-32F1780F7BFE}"/>
              </a:ext>
            </a:extLst>
          </p:cNvPr>
          <p:cNvPicPr>
            <a:picLocks noChangeAspect="1" noChangeArrowheads="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l="54601" t="56930" r="10508" b="13056"/>
          <a:stretch/>
        </p:blipFill>
        <p:spPr bwMode="auto">
          <a:xfrm>
            <a:off x="11213262" y="2696371"/>
            <a:ext cx="430722" cy="399008"/>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descr="Logo de correcto diseño editable">
            <a:extLst>
              <a:ext uri="{FF2B5EF4-FFF2-40B4-BE49-F238E27FC236}">
                <a16:creationId xmlns:a16="http://schemas.microsoft.com/office/drawing/2014/main" id="{744A4E5B-678E-4392-8BAB-B5DFEB98D0E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10083" y="1208775"/>
            <a:ext cx="477450" cy="477450"/>
          </a:xfrm>
          <a:prstGeom prst="rect">
            <a:avLst/>
          </a:prstGeom>
          <a:noFill/>
          <a:extLst>
            <a:ext uri="{909E8E84-426E-40DD-AFC4-6F175D3DCCD1}">
              <a14:hiddenFill xmlns:a14="http://schemas.microsoft.com/office/drawing/2010/main">
                <a:solidFill>
                  <a:srgbClr val="FFFFFF"/>
                </a:solidFill>
              </a14:hiddenFill>
            </a:ext>
          </a:extLst>
        </p:spPr>
      </p:pic>
      <p:pic>
        <p:nvPicPr>
          <p:cNvPr id="21" name="Imagen 20">
            <a:extLst>
              <a:ext uri="{FF2B5EF4-FFF2-40B4-BE49-F238E27FC236}">
                <a16:creationId xmlns:a16="http://schemas.microsoft.com/office/drawing/2014/main" id="{9F5AD807-432A-40B6-815D-8559F21761D7}"/>
              </a:ext>
            </a:extLst>
          </p:cNvPr>
          <p:cNvPicPr>
            <a:picLocks noChangeAspect="1"/>
          </p:cNvPicPr>
          <p:nvPr/>
        </p:nvPicPr>
        <p:blipFill rotWithShape="1">
          <a:blip r:embed="rId7"/>
          <a:srcRect r="69766"/>
          <a:stretch/>
        </p:blipFill>
        <p:spPr>
          <a:xfrm>
            <a:off x="10786021" y="119265"/>
            <a:ext cx="1008112" cy="1400907"/>
          </a:xfrm>
          <a:prstGeom prst="rect">
            <a:avLst/>
          </a:prstGeom>
        </p:spPr>
      </p:pic>
      <p:sp>
        <p:nvSpPr>
          <p:cNvPr id="14" name="CuadroTexto 13">
            <a:extLst>
              <a:ext uri="{FF2B5EF4-FFF2-40B4-BE49-F238E27FC236}">
                <a16:creationId xmlns:a16="http://schemas.microsoft.com/office/drawing/2014/main" id="{E334BB2E-57A5-4B6F-B246-DA4CF947C4C4}"/>
              </a:ext>
            </a:extLst>
          </p:cNvPr>
          <p:cNvSpPr txBox="1"/>
          <p:nvPr/>
        </p:nvSpPr>
        <p:spPr>
          <a:xfrm>
            <a:off x="2687611" y="1838493"/>
            <a:ext cx="3816424" cy="2800767"/>
          </a:xfrm>
          <a:prstGeom prst="rect">
            <a:avLst/>
          </a:prstGeom>
          <a:solidFill>
            <a:schemeClr val="accent3">
              <a:lumMod val="60000"/>
              <a:lumOff val="40000"/>
            </a:schemeClr>
          </a:solidFill>
          <a:ln>
            <a:solidFill>
              <a:schemeClr val="tx2"/>
            </a:solidFill>
          </a:ln>
        </p:spPr>
        <p:txBody>
          <a:bodyPr wrap="square" rtlCol="0">
            <a:spAutoFit/>
          </a:bodyPr>
          <a:lstStyle>
            <a:defPPr rtl="0">
              <a:defRPr lang="es-es"/>
            </a:defPPr>
            <a:lvl1pPr algn="just">
              <a:defRPr sz="1600" i="1">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1pPr>
            <a:lvl2pPr marL="742950" lvl="1" indent="-285750" algn="just">
              <a:buFont typeface="Arial" panose="020B0604020202020204" pitchFamily="34" charset="0"/>
              <a:buChar char="•"/>
              <a:defRPr sz="1600" i="1">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2pPr>
          </a:lstStyle>
          <a:p>
            <a:r>
              <a:rPr lang="es-ES" dirty="0"/>
              <a:t>Inicialmente, el comentario esta bien definido y era correcto. </a:t>
            </a:r>
          </a:p>
          <a:p>
            <a:endParaRPr lang="es-ES" dirty="0"/>
          </a:p>
          <a:p>
            <a:r>
              <a:rPr lang="es-ES" dirty="0"/>
              <a:t>Pero luego a raíz del paso del tiempo y cambios en el negocio, se dieron mejoras en la aplicación.</a:t>
            </a:r>
          </a:p>
          <a:p>
            <a:endParaRPr lang="es-ES" dirty="0"/>
          </a:p>
          <a:p>
            <a:r>
              <a:rPr lang="es-ES" dirty="0"/>
              <a:t>Estas mejoras se hicieron en el código, pero no se actualizaron los comentarios al respecto, lo cual genera comentarios engañosos.</a:t>
            </a:r>
          </a:p>
        </p:txBody>
      </p:sp>
      <p:sp>
        <p:nvSpPr>
          <p:cNvPr id="23" name="Flecha: a la derecha 22">
            <a:extLst>
              <a:ext uri="{FF2B5EF4-FFF2-40B4-BE49-F238E27FC236}">
                <a16:creationId xmlns:a16="http://schemas.microsoft.com/office/drawing/2014/main" id="{7D4727CC-1863-496A-990F-EC6ACC706C31}"/>
              </a:ext>
            </a:extLst>
          </p:cNvPr>
          <p:cNvSpPr/>
          <p:nvPr/>
        </p:nvSpPr>
        <p:spPr>
          <a:xfrm>
            <a:off x="6194062" y="5268979"/>
            <a:ext cx="601408" cy="2763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24" name="Picture 6" descr="223,428 imágenes de Incorrecto - Imágenes, fotos y vectores de stock |  Shutterstock">
            <a:extLst>
              <a:ext uri="{FF2B5EF4-FFF2-40B4-BE49-F238E27FC236}">
                <a16:creationId xmlns:a16="http://schemas.microsoft.com/office/drawing/2014/main" id="{749E58AA-78BA-4F75-91BA-4D3197B57DF4}"/>
              </a:ext>
            </a:extLst>
          </p:cNvPr>
          <p:cNvPicPr>
            <a:picLocks noChangeAspect="1" noChangeArrowheads="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l="54601" t="56930" r="10508" b="13056"/>
          <a:stretch/>
        </p:blipFill>
        <p:spPr bwMode="auto">
          <a:xfrm>
            <a:off x="4700397" y="5703664"/>
            <a:ext cx="576064" cy="533648"/>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descr="Logo de correcto diseño editable">
            <a:extLst>
              <a:ext uri="{FF2B5EF4-FFF2-40B4-BE49-F238E27FC236}">
                <a16:creationId xmlns:a16="http://schemas.microsoft.com/office/drawing/2014/main" id="{C946885A-5FAC-4E02-A590-5F6EE82AA3F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937874" y="5667050"/>
            <a:ext cx="477450" cy="477450"/>
          </a:xfrm>
          <a:prstGeom prst="rect">
            <a:avLst/>
          </a:prstGeom>
          <a:noFill/>
          <a:extLst>
            <a:ext uri="{909E8E84-426E-40DD-AFC4-6F175D3DCCD1}">
              <a14:hiddenFill xmlns:a14="http://schemas.microsoft.com/office/drawing/2010/main">
                <a:solidFill>
                  <a:srgbClr val="FFFFFF"/>
                </a:solidFill>
              </a14:hiddenFill>
            </a:ext>
          </a:extLst>
        </p:spPr>
      </p:pic>
      <p:sp>
        <p:nvSpPr>
          <p:cNvPr id="26" name="Flecha: curvada hacia la izquierda 25">
            <a:extLst>
              <a:ext uri="{FF2B5EF4-FFF2-40B4-BE49-F238E27FC236}">
                <a16:creationId xmlns:a16="http://schemas.microsoft.com/office/drawing/2014/main" id="{6FA59E30-A5F4-416C-9553-2D8CB2D0F8CB}"/>
              </a:ext>
            </a:extLst>
          </p:cNvPr>
          <p:cNvSpPr/>
          <p:nvPr/>
        </p:nvSpPr>
        <p:spPr>
          <a:xfrm rot="18866732">
            <a:off x="7236231" y="741600"/>
            <a:ext cx="648072" cy="1514063"/>
          </a:xfrm>
          <a:prstGeom prst="curvedLeftArrow">
            <a:avLst>
              <a:gd name="adj1" fmla="val 25000"/>
              <a:gd name="adj2" fmla="val 59914"/>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solidFill>
                <a:schemeClr val="tx1"/>
              </a:solidFill>
            </a:endParaRPr>
          </a:p>
        </p:txBody>
      </p:sp>
      <p:sp>
        <p:nvSpPr>
          <p:cNvPr id="27" name="CuadroTexto 26">
            <a:extLst>
              <a:ext uri="{FF2B5EF4-FFF2-40B4-BE49-F238E27FC236}">
                <a16:creationId xmlns:a16="http://schemas.microsoft.com/office/drawing/2014/main" id="{86F44978-66A2-4833-BC81-BC1AAF224A29}"/>
              </a:ext>
            </a:extLst>
          </p:cNvPr>
          <p:cNvSpPr txBox="1"/>
          <p:nvPr/>
        </p:nvSpPr>
        <p:spPr>
          <a:xfrm>
            <a:off x="1342292" y="665958"/>
            <a:ext cx="1152128" cy="369332"/>
          </a:xfrm>
          <a:prstGeom prst="rect">
            <a:avLst/>
          </a:prstGeom>
          <a:noFill/>
        </p:spPr>
        <p:txBody>
          <a:bodyPr wrap="square">
            <a:spAutoFit/>
          </a:bodyPr>
          <a:lstStyle>
            <a:defPPr rtl="0">
              <a:defRPr lang="es-es"/>
            </a:defPPr>
            <a:lvl1pPr marL="285750" indent="-285750" algn="just">
              <a:buFont typeface="Arial" panose="020B0604020202020204" pitchFamily="34" charset="0"/>
              <a:buChar char="•"/>
              <a:defRPr i="1">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1pPr>
            <a:lvl2pPr marL="742950" lvl="1" indent="-285750" algn="just">
              <a:buFont typeface="Arial" panose="020B0604020202020204" pitchFamily="34" charset="0"/>
              <a:buChar char="•"/>
              <a:defRPr sz="1600" i="1">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2pPr>
          </a:lstStyle>
          <a:p>
            <a:pPr marL="0" indent="0" algn="ctr">
              <a:buNone/>
            </a:pPr>
            <a:r>
              <a:rPr lang="es-ES" u="sng" dirty="0"/>
              <a:t>Tiempo 0</a:t>
            </a:r>
          </a:p>
        </p:txBody>
      </p:sp>
      <p:sp>
        <p:nvSpPr>
          <p:cNvPr id="28" name="CuadroTexto 27">
            <a:extLst>
              <a:ext uri="{FF2B5EF4-FFF2-40B4-BE49-F238E27FC236}">
                <a16:creationId xmlns:a16="http://schemas.microsoft.com/office/drawing/2014/main" id="{5C874215-A7BE-4230-B108-C91843E23285}"/>
              </a:ext>
            </a:extLst>
          </p:cNvPr>
          <p:cNvSpPr txBox="1"/>
          <p:nvPr/>
        </p:nvSpPr>
        <p:spPr>
          <a:xfrm>
            <a:off x="6638111" y="2039704"/>
            <a:ext cx="1152128" cy="369332"/>
          </a:xfrm>
          <a:prstGeom prst="rect">
            <a:avLst/>
          </a:prstGeom>
          <a:noFill/>
        </p:spPr>
        <p:txBody>
          <a:bodyPr wrap="square">
            <a:spAutoFit/>
          </a:bodyPr>
          <a:lstStyle>
            <a:defPPr rtl="0">
              <a:defRPr lang="es-es"/>
            </a:defPPr>
            <a:lvl1pPr marL="285750" indent="-285750" algn="just">
              <a:buFont typeface="Arial" panose="020B0604020202020204" pitchFamily="34" charset="0"/>
              <a:buChar char="•"/>
              <a:defRPr i="1">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1pPr>
            <a:lvl2pPr marL="742950" lvl="1" indent="-285750" algn="just">
              <a:buFont typeface="Arial" panose="020B0604020202020204" pitchFamily="34" charset="0"/>
              <a:buChar char="•"/>
              <a:defRPr sz="1600" i="1">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2pPr>
          </a:lstStyle>
          <a:p>
            <a:pPr marL="0" indent="0" algn="ctr">
              <a:buNone/>
            </a:pPr>
            <a:r>
              <a:rPr lang="es-ES" u="sng" dirty="0"/>
              <a:t>Tiempo 1</a:t>
            </a:r>
          </a:p>
        </p:txBody>
      </p:sp>
    </p:spTree>
    <p:extLst>
      <p:ext uri="{BB962C8B-B14F-4D97-AF65-F5344CB8AC3E}">
        <p14:creationId xmlns:p14="http://schemas.microsoft.com/office/powerpoint/2010/main" val="826968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8D2D6617-46E2-4BB5-A527-766D31BC6FE3}"/>
              </a:ext>
            </a:extLst>
          </p:cNvPr>
          <p:cNvSpPr>
            <a:spLocks noGrp="1"/>
          </p:cNvSpPr>
          <p:nvPr>
            <p:ph type="sldNum" sz="quarter" idx="12"/>
          </p:nvPr>
        </p:nvSpPr>
        <p:spPr>
          <a:xfrm>
            <a:off x="10766796" y="6448251"/>
            <a:ext cx="609441" cy="365125"/>
          </a:xfrm>
        </p:spPr>
        <p:txBody>
          <a:bodyPr/>
          <a:lstStyle/>
          <a:p>
            <a:pPr rtl="0"/>
            <a:fld id="{7DC1BBB0-96F0-4077-A278-0F3FB5C104D3}" type="slidenum">
              <a:rPr lang="es-ES" noProof="0" smtClean="0"/>
              <a:t>31</a:t>
            </a:fld>
            <a:endParaRPr lang="es-ES" noProof="0" dirty="0"/>
          </a:p>
        </p:txBody>
      </p:sp>
      <p:sp>
        <p:nvSpPr>
          <p:cNvPr id="2" name="CuadroTexto 1">
            <a:extLst>
              <a:ext uri="{FF2B5EF4-FFF2-40B4-BE49-F238E27FC236}">
                <a16:creationId xmlns:a16="http://schemas.microsoft.com/office/drawing/2014/main" id="{385B9208-6506-683A-1092-ECA25746D5E8}"/>
              </a:ext>
            </a:extLst>
          </p:cNvPr>
          <p:cNvSpPr txBox="1"/>
          <p:nvPr/>
        </p:nvSpPr>
        <p:spPr>
          <a:xfrm rot="16200000">
            <a:off x="-790009" y="3400442"/>
            <a:ext cx="2237472"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CÓDIGO LIMPIO</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5" name="CuadroTexto 4">
            <a:extLst>
              <a:ext uri="{FF2B5EF4-FFF2-40B4-BE49-F238E27FC236}">
                <a16:creationId xmlns:a16="http://schemas.microsoft.com/office/drawing/2014/main" id="{D9987EA6-DE13-79C2-4CDF-73C346DC30B0}"/>
              </a:ext>
            </a:extLst>
          </p:cNvPr>
          <p:cNvSpPr txBox="1"/>
          <p:nvPr/>
        </p:nvSpPr>
        <p:spPr>
          <a:xfrm rot="16200000">
            <a:off x="-166584" y="3430159"/>
            <a:ext cx="2099486"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COMENTARIOS</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16" name="CuadroTexto 15">
            <a:extLst>
              <a:ext uri="{FF2B5EF4-FFF2-40B4-BE49-F238E27FC236}">
                <a16:creationId xmlns:a16="http://schemas.microsoft.com/office/drawing/2014/main" id="{DA4A90CC-1603-4B10-96D1-1D13F1E07AF2}"/>
              </a:ext>
            </a:extLst>
          </p:cNvPr>
          <p:cNvSpPr txBox="1"/>
          <p:nvPr/>
        </p:nvSpPr>
        <p:spPr>
          <a:xfrm>
            <a:off x="1341884" y="116632"/>
            <a:ext cx="7632848" cy="369332"/>
          </a:xfrm>
          <a:prstGeom prst="rect">
            <a:avLst/>
          </a:prstGeom>
          <a:noFill/>
        </p:spPr>
        <p:txBody>
          <a:bodyPr wrap="square" rtlCol="0">
            <a:spAutoFit/>
          </a:bodyPr>
          <a:lstStyle/>
          <a:p>
            <a:pPr marL="285750" indent="-285750" algn="just">
              <a:buFont typeface="Arial" panose="020B0604020202020204" pitchFamily="34" charset="0"/>
              <a:buChar char="•"/>
            </a:pPr>
            <a:r>
              <a:rPr lang="es-ES" b="1"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OBLIGATORIOS</a:t>
            </a:r>
            <a:endPar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pic>
        <p:nvPicPr>
          <p:cNvPr id="21" name="Imagen 20">
            <a:extLst>
              <a:ext uri="{FF2B5EF4-FFF2-40B4-BE49-F238E27FC236}">
                <a16:creationId xmlns:a16="http://schemas.microsoft.com/office/drawing/2014/main" id="{9F5AD807-432A-40B6-815D-8559F21761D7}"/>
              </a:ext>
            </a:extLst>
          </p:cNvPr>
          <p:cNvPicPr>
            <a:picLocks noChangeAspect="1"/>
          </p:cNvPicPr>
          <p:nvPr/>
        </p:nvPicPr>
        <p:blipFill rotWithShape="1">
          <a:blip r:embed="rId3"/>
          <a:srcRect r="69766"/>
          <a:stretch/>
        </p:blipFill>
        <p:spPr>
          <a:xfrm>
            <a:off x="10786021" y="119265"/>
            <a:ext cx="1008112" cy="1400907"/>
          </a:xfrm>
          <a:prstGeom prst="rect">
            <a:avLst/>
          </a:prstGeom>
        </p:spPr>
      </p:pic>
      <p:sp>
        <p:nvSpPr>
          <p:cNvPr id="14" name="CuadroTexto 13">
            <a:extLst>
              <a:ext uri="{FF2B5EF4-FFF2-40B4-BE49-F238E27FC236}">
                <a16:creationId xmlns:a16="http://schemas.microsoft.com/office/drawing/2014/main" id="{E334BB2E-57A5-4B6F-B246-DA4CF947C4C4}"/>
              </a:ext>
            </a:extLst>
          </p:cNvPr>
          <p:cNvSpPr txBox="1"/>
          <p:nvPr/>
        </p:nvSpPr>
        <p:spPr>
          <a:xfrm>
            <a:off x="1989956" y="5081033"/>
            <a:ext cx="2896572" cy="1323439"/>
          </a:xfrm>
          <a:prstGeom prst="rect">
            <a:avLst/>
          </a:prstGeom>
          <a:solidFill>
            <a:schemeClr val="accent3">
              <a:lumMod val="60000"/>
              <a:lumOff val="40000"/>
            </a:schemeClr>
          </a:solidFill>
          <a:ln>
            <a:solidFill>
              <a:schemeClr val="tx2"/>
            </a:solidFill>
          </a:ln>
        </p:spPr>
        <p:txBody>
          <a:bodyPr wrap="square" rtlCol="0">
            <a:spAutoFit/>
          </a:bodyPr>
          <a:lstStyle>
            <a:defPPr rtl="0">
              <a:defRPr lang="es-es"/>
            </a:defPPr>
            <a:lvl1pPr algn="just">
              <a:defRPr sz="1600" i="1">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1pPr>
            <a:lvl2pPr marL="742950" lvl="1" indent="-285750" algn="just">
              <a:buFont typeface="Arial" panose="020B0604020202020204" pitchFamily="34" charset="0"/>
              <a:buChar char="•"/>
              <a:defRPr sz="1600" i="1">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2pPr>
          </a:lstStyle>
          <a:p>
            <a:r>
              <a:rPr lang="es-ES" dirty="0"/>
              <a:t>Comentarios que por política del equipo de trabajo o política de la empresa, se deben realizar en cada clase, propiedad o método de la aplicación.</a:t>
            </a:r>
          </a:p>
        </p:txBody>
      </p:sp>
      <p:pic>
        <p:nvPicPr>
          <p:cNvPr id="22" name="Imagen 21">
            <a:extLst>
              <a:ext uri="{FF2B5EF4-FFF2-40B4-BE49-F238E27FC236}">
                <a16:creationId xmlns:a16="http://schemas.microsoft.com/office/drawing/2014/main" id="{55C2FE54-6A1A-494D-B45F-32316783890F}"/>
              </a:ext>
            </a:extLst>
          </p:cNvPr>
          <p:cNvPicPr>
            <a:picLocks noChangeAspect="1"/>
          </p:cNvPicPr>
          <p:nvPr/>
        </p:nvPicPr>
        <p:blipFill>
          <a:blip r:embed="rId4"/>
          <a:stretch>
            <a:fillRect/>
          </a:stretch>
        </p:blipFill>
        <p:spPr>
          <a:xfrm>
            <a:off x="1773932" y="992759"/>
            <a:ext cx="2644573" cy="1493195"/>
          </a:xfrm>
          <a:prstGeom prst="rect">
            <a:avLst/>
          </a:prstGeom>
        </p:spPr>
      </p:pic>
      <p:pic>
        <p:nvPicPr>
          <p:cNvPr id="30" name="Imagen 29">
            <a:extLst>
              <a:ext uri="{FF2B5EF4-FFF2-40B4-BE49-F238E27FC236}">
                <a16:creationId xmlns:a16="http://schemas.microsoft.com/office/drawing/2014/main" id="{5AD5DFF7-BCCE-43BE-9219-E6C766331F8F}"/>
              </a:ext>
            </a:extLst>
          </p:cNvPr>
          <p:cNvPicPr>
            <a:picLocks noChangeAspect="1"/>
          </p:cNvPicPr>
          <p:nvPr/>
        </p:nvPicPr>
        <p:blipFill>
          <a:blip r:embed="rId5"/>
          <a:stretch>
            <a:fillRect/>
          </a:stretch>
        </p:blipFill>
        <p:spPr>
          <a:xfrm>
            <a:off x="1472238" y="3081043"/>
            <a:ext cx="4462015" cy="1493195"/>
          </a:xfrm>
          <a:prstGeom prst="rect">
            <a:avLst/>
          </a:prstGeom>
        </p:spPr>
      </p:pic>
      <p:pic>
        <p:nvPicPr>
          <p:cNvPr id="2052" name="Picture 4" descr="Excel: Comprende el código de una macro con comentarios - RedUSERS">
            <a:extLst>
              <a:ext uri="{FF2B5EF4-FFF2-40B4-BE49-F238E27FC236}">
                <a16:creationId xmlns:a16="http://schemas.microsoft.com/office/drawing/2014/main" id="{79CEA1AE-4573-455F-9BC1-5012D29AC3D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05385" y="4609697"/>
            <a:ext cx="3614616" cy="198765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configuración - ¿Cómo cambiar el color de los comentarios en vscode? -  Stack Overflow en español">
            <a:extLst>
              <a:ext uri="{FF2B5EF4-FFF2-40B4-BE49-F238E27FC236}">
                <a16:creationId xmlns:a16="http://schemas.microsoft.com/office/drawing/2014/main" id="{138A126B-DDCD-46C7-B279-14C886EE09AD}"/>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5441" t="16599" b="17712"/>
          <a:stretch/>
        </p:blipFill>
        <p:spPr bwMode="auto">
          <a:xfrm>
            <a:off x="6088258" y="260648"/>
            <a:ext cx="4437349" cy="33437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9465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descr="Top 5 Alternatives To GitHub">
            <a:extLst>
              <a:ext uri="{FF2B5EF4-FFF2-40B4-BE49-F238E27FC236}">
                <a16:creationId xmlns:a16="http://schemas.microsoft.com/office/drawing/2014/main" id="{02364345-7AB2-4C31-94ED-F112BF71E8B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227" t="34704" r="3604" b="34375"/>
          <a:stretch/>
        </p:blipFill>
        <p:spPr bwMode="auto">
          <a:xfrm>
            <a:off x="8873505" y="4180430"/>
            <a:ext cx="2406787" cy="495971"/>
          </a:xfrm>
          <a:prstGeom prst="rect">
            <a:avLst/>
          </a:prstGeom>
          <a:noFill/>
          <a:extLst>
            <a:ext uri="{909E8E84-426E-40DD-AFC4-6F175D3DCCD1}">
              <a14:hiddenFill xmlns:a14="http://schemas.microsoft.com/office/drawing/2010/main">
                <a:solidFill>
                  <a:srgbClr val="FFFFFF"/>
                </a:solidFill>
              </a14:hiddenFill>
            </a:ext>
          </a:extLst>
        </p:spPr>
      </p:pic>
      <p:sp>
        <p:nvSpPr>
          <p:cNvPr id="3" name="Marcador de número de diapositiva 2">
            <a:extLst>
              <a:ext uri="{FF2B5EF4-FFF2-40B4-BE49-F238E27FC236}">
                <a16:creationId xmlns:a16="http://schemas.microsoft.com/office/drawing/2014/main" id="{8D2D6617-46E2-4BB5-A527-766D31BC6FE3}"/>
              </a:ext>
            </a:extLst>
          </p:cNvPr>
          <p:cNvSpPr>
            <a:spLocks noGrp="1"/>
          </p:cNvSpPr>
          <p:nvPr>
            <p:ph type="sldNum" sz="quarter" idx="12"/>
          </p:nvPr>
        </p:nvSpPr>
        <p:spPr>
          <a:xfrm>
            <a:off x="10766796" y="6448251"/>
            <a:ext cx="609441" cy="365125"/>
          </a:xfrm>
        </p:spPr>
        <p:txBody>
          <a:bodyPr/>
          <a:lstStyle/>
          <a:p>
            <a:pPr rtl="0"/>
            <a:fld id="{7DC1BBB0-96F0-4077-A278-0F3FB5C104D3}" type="slidenum">
              <a:rPr lang="es-ES" noProof="0" smtClean="0"/>
              <a:t>32</a:t>
            </a:fld>
            <a:endParaRPr lang="es-ES" noProof="0" dirty="0"/>
          </a:p>
        </p:txBody>
      </p:sp>
      <p:sp>
        <p:nvSpPr>
          <p:cNvPr id="2" name="CuadroTexto 1">
            <a:extLst>
              <a:ext uri="{FF2B5EF4-FFF2-40B4-BE49-F238E27FC236}">
                <a16:creationId xmlns:a16="http://schemas.microsoft.com/office/drawing/2014/main" id="{385B9208-6506-683A-1092-ECA25746D5E8}"/>
              </a:ext>
            </a:extLst>
          </p:cNvPr>
          <p:cNvSpPr txBox="1"/>
          <p:nvPr/>
        </p:nvSpPr>
        <p:spPr>
          <a:xfrm rot="16200000">
            <a:off x="-790009" y="3400442"/>
            <a:ext cx="2237472"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CÓDIGO LIMPIO</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5" name="CuadroTexto 4">
            <a:extLst>
              <a:ext uri="{FF2B5EF4-FFF2-40B4-BE49-F238E27FC236}">
                <a16:creationId xmlns:a16="http://schemas.microsoft.com/office/drawing/2014/main" id="{D9987EA6-DE13-79C2-4CDF-73C346DC30B0}"/>
              </a:ext>
            </a:extLst>
          </p:cNvPr>
          <p:cNvSpPr txBox="1"/>
          <p:nvPr/>
        </p:nvSpPr>
        <p:spPr>
          <a:xfrm rot="16200000">
            <a:off x="-166584" y="3430159"/>
            <a:ext cx="2099486"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COMENTARIOS</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16" name="CuadroTexto 15">
            <a:extLst>
              <a:ext uri="{FF2B5EF4-FFF2-40B4-BE49-F238E27FC236}">
                <a16:creationId xmlns:a16="http://schemas.microsoft.com/office/drawing/2014/main" id="{DA4A90CC-1603-4B10-96D1-1D13F1E07AF2}"/>
              </a:ext>
            </a:extLst>
          </p:cNvPr>
          <p:cNvSpPr txBox="1"/>
          <p:nvPr/>
        </p:nvSpPr>
        <p:spPr>
          <a:xfrm>
            <a:off x="1269876" y="119265"/>
            <a:ext cx="7632848" cy="369332"/>
          </a:xfrm>
          <a:prstGeom prst="rect">
            <a:avLst/>
          </a:prstGeom>
          <a:noFill/>
        </p:spPr>
        <p:txBody>
          <a:bodyPr wrap="square" rtlCol="0">
            <a:spAutoFit/>
          </a:bodyPr>
          <a:lstStyle/>
          <a:p>
            <a:pPr marL="285750" indent="-285750" algn="just">
              <a:buFont typeface="Arial" panose="020B0604020202020204" pitchFamily="34" charset="0"/>
              <a:buChar char="•"/>
            </a:pPr>
            <a:r>
              <a:rPr lang="es-ES" b="1"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TIPO BITACORA</a:t>
            </a:r>
            <a:endPar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pic>
        <p:nvPicPr>
          <p:cNvPr id="21" name="Imagen 20">
            <a:extLst>
              <a:ext uri="{FF2B5EF4-FFF2-40B4-BE49-F238E27FC236}">
                <a16:creationId xmlns:a16="http://schemas.microsoft.com/office/drawing/2014/main" id="{9F5AD807-432A-40B6-815D-8559F21761D7}"/>
              </a:ext>
            </a:extLst>
          </p:cNvPr>
          <p:cNvPicPr>
            <a:picLocks noChangeAspect="1"/>
          </p:cNvPicPr>
          <p:nvPr/>
        </p:nvPicPr>
        <p:blipFill rotWithShape="1">
          <a:blip r:embed="rId4"/>
          <a:srcRect r="69766"/>
          <a:stretch/>
        </p:blipFill>
        <p:spPr>
          <a:xfrm>
            <a:off x="10786021" y="119265"/>
            <a:ext cx="1008112" cy="1400907"/>
          </a:xfrm>
          <a:prstGeom prst="rect">
            <a:avLst/>
          </a:prstGeom>
        </p:spPr>
      </p:pic>
      <p:sp>
        <p:nvSpPr>
          <p:cNvPr id="14" name="CuadroTexto 13">
            <a:extLst>
              <a:ext uri="{FF2B5EF4-FFF2-40B4-BE49-F238E27FC236}">
                <a16:creationId xmlns:a16="http://schemas.microsoft.com/office/drawing/2014/main" id="{E334BB2E-57A5-4B6F-B246-DA4CF947C4C4}"/>
              </a:ext>
            </a:extLst>
          </p:cNvPr>
          <p:cNvSpPr txBox="1"/>
          <p:nvPr/>
        </p:nvSpPr>
        <p:spPr>
          <a:xfrm>
            <a:off x="1515842" y="5403864"/>
            <a:ext cx="2896572" cy="1077218"/>
          </a:xfrm>
          <a:prstGeom prst="rect">
            <a:avLst/>
          </a:prstGeom>
          <a:solidFill>
            <a:schemeClr val="accent3">
              <a:lumMod val="60000"/>
              <a:lumOff val="40000"/>
            </a:schemeClr>
          </a:solidFill>
          <a:ln>
            <a:solidFill>
              <a:schemeClr val="tx2"/>
            </a:solidFill>
          </a:ln>
        </p:spPr>
        <p:txBody>
          <a:bodyPr wrap="square" rtlCol="0">
            <a:spAutoFit/>
          </a:bodyPr>
          <a:lstStyle>
            <a:defPPr rtl="0">
              <a:defRPr lang="es-es"/>
            </a:defPPr>
            <a:lvl1pPr algn="just">
              <a:defRPr sz="1600" i="1">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1pPr>
            <a:lvl2pPr marL="742950" lvl="1" indent="-285750" algn="just">
              <a:buFont typeface="Arial" panose="020B0604020202020204" pitchFamily="34" charset="0"/>
              <a:buChar char="•"/>
              <a:defRPr sz="1600" i="1">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2pPr>
          </a:lstStyle>
          <a:p>
            <a:r>
              <a:rPr lang="es-ES" dirty="0"/>
              <a:t>Cuando existen estos tipos de comentarios es por la pobre gestión en manejo de las versiones del código fuente.</a:t>
            </a:r>
          </a:p>
        </p:txBody>
      </p:sp>
      <p:pic>
        <p:nvPicPr>
          <p:cNvPr id="4" name="Imagen 3">
            <a:extLst>
              <a:ext uri="{FF2B5EF4-FFF2-40B4-BE49-F238E27FC236}">
                <a16:creationId xmlns:a16="http://schemas.microsoft.com/office/drawing/2014/main" id="{4CDB2C53-863B-483E-87C9-B41FEE893B8C}"/>
              </a:ext>
            </a:extLst>
          </p:cNvPr>
          <p:cNvPicPr>
            <a:picLocks noChangeAspect="1"/>
          </p:cNvPicPr>
          <p:nvPr/>
        </p:nvPicPr>
        <p:blipFill rotWithShape="1">
          <a:blip r:embed="rId5"/>
          <a:srcRect/>
          <a:stretch/>
        </p:blipFill>
        <p:spPr>
          <a:xfrm>
            <a:off x="1485900" y="488597"/>
            <a:ext cx="5853029" cy="4320480"/>
          </a:xfrm>
          <a:prstGeom prst="rect">
            <a:avLst/>
          </a:prstGeom>
          <a:ln>
            <a:solidFill>
              <a:schemeClr val="tx2"/>
            </a:solidFill>
          </a:ln>
        </p:spPr>
      </p:pic>
      <p:pic>
        <p:nvPicPr>
          <p:cNvPr id="13" name="Picture 6" descr="223,428 imágenes de Incorrecto - Imágenes, fotos y vectores de stock |  Shutterstock">
            <a:extLst>
              <a:ext uri="{FF2B5EF4-FFF2-40B4-BE49-F238E27FC236}">
                <a16:creationId xmlns:a16="http://schemas.microsoft.com/office/drawing/2014/main" id="{3C924C11-A69A-477D-80C8-A5B81699D2A8}"/>
              </a:ext>
            </a:extLst>
          </p:cNvPr>
          <p:cNvPicPr>
            <a:picLocks noChangeAspect="1" noChangeArrowheads="1"/>
          </p:cNvPicPr>
          <p:nvPr/>
        </p:nvPicPr>
        <p:blipFill rotWithShape="1">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l="54601" t="56930" r="10508" b="13056"/>
          <a:stretch/>
        </p:blipFill>
        <p:spPr bwMode="auto">
          <a:xfrm>
            <a:off x="6959056" y="4564285"/>
            <a:ext cx="576064" cy="53364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Logo de correcto diseño editable">
            <a:extLst>
              <a:ext uri="{FF2B5EF4-FFF2-40B4-BE49-F238E27FC236}">
                <a16:creationId xmlns:a16="http://schemas.microsoft.com/office/drawing/2014/main" id="{C33BDA79-FC7C-4B10-A838-0D0D3480F2A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137512" y="4413653"/>
            <a:ext cx="477450" cy="477450"/>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Qué es Git?">
            <a:extLst>
              <a:ext uri="{FF2B5EF4-FFF2-40B4-BE49-F238E27FC236}">
                <a16:creationId xmlns:a16="http://schemas.microsoft.com/office/drawing/2014/main" id="{32998A8C-ADDE-4265-B36E-B95A9054AC4A}"/>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4230" t="22500" r="14975" b="23501"/>
          <a:stretch/>
        </p:blipFill>
        <p:spPr bwMode="auto">
          <a:xfrm>
            <a:off x="9571475" y="3747051"/>
            <a:ext cx="771821" cy="330780"/>
          </a:xfrm>
          <a:prstGeom prst="rect">
            <a:avLst/>
          </a:prstGeom>
          <a:noFill/>
          <a:extLst>
            <a:ext uri="{909E8E84-426E-40DD-AFC4-6F175D3DCCD1}">
              <a14:hiddenFill xmlns:a14="http://schemas.microsoft.com/office/drawing/2010/main">
                <a:solidFill>
                  <a:srgbClr val="FFFFFF"/>
                </a:solidFill>
              </a14:hiddenFill>
            </a:ext>
          </a:extLst>
        </p:spPr>
      </p:pic>
      <p:pic>
        <p:nvPicPr>
          <p:cNvPr id="7" name="Imagen 6">
            <a:extLst>
              <a:ext uri="{FF2B5EF4-FFF2-40B4-BE49-F238E27FC236}">
                <a16:creationId xmlns:a16="http://schemas.microsoft.com/office/drawing/2014/main" id="{CA60FC26-30DA-44E4-9AF4-EBD425B17914}"/>
              </a:ext>
            </a:extLst>
          </p:cNvPr>
          <p:cNvPicPr>
            <a:picLocks noChangeAspect="1"/>
          </p:cNvPicPr>
          <p:nvPr/>
        </p:nvPicPr>
        <p:blipFill>
          <a:blip r:embed="rId9"/>
          <a:stretch>
            <a:fillRect/>
          </a:stretch>
        </p:blipFill>
        <p:spPr>
          <a:xfrm>
            <a:off x="7710837" y="1640861"/>
            <a:ext cx="3934945" cy="953926"/>
          </a:xfrm>
          <a:prstGeom prst="rect">
            <a:avLst/>
          </a:prstGeom>
          <a:ln>
            <a:solidFill>
              <a:schemeClr val="tx1"/>
            </a:solidFill>
          </a:ln>
        </p:spPr>
      </p:pic>
      <p:pic>
        <p:nvPicPr>
          <p:cNvPr id="19" name="Picture 6" descr="223,428 imágenes de Incorrecto - Imágenes, fotos y vectores de stock |  Shutterstock">
            <a:extLst>
              <a:ext uri="{FF2B5EF4-FFF2-40B4-BE49-F238E27FC236}">
                <a16:creationId xmlns:a16="http://schemas.microsoft.com/office/drawing/2014/main" id="{EE889DE1-517C-46D0-8F0B-477625540350}"/>
              </a:ext>
            </a:extLst>
          </p:cNvPr>
          <p:cNvPicPr>
            <a:picLocks noChangeAspect="1" noChangeArrowheads="1"/>
          </p:cNvPicPr>
          <p:nvPr/>
        </p:nvPicPr>
        <p:blipFill rotWithShape="1">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l="54601" t="56930" r="10508" b="13056"/>
          <a:stretch/>
        </p:blipFill>
        <p:spPr bwMode="auto">
          <a:xfrm>
            <a:off x="10992260" y="2448652"/>
            <a:ext cx="576064" cy="533648"/>
          </a:xfrm>
          <a:prstGeom prst="rect">
            <a:avLst/>
          </a:prstGeom>
          <a:noFill/>
          <a:extLst>
            <a:ext uri="{909E8E84-426E-40DD-AFC4-6F175D3DCCD1}">
              <a14:hiddenFill xmlns:a14="http://schemas.microsoft.com/office/drawing/2010/main">
                <a:solidFill>
                  <a:srgbClr val="FFFFFF"/>
                </a:solidFill>
              </a14:hiddenFill>
            </a:ext>
          </a:extLst>
        </p:spPr>
      </p:pic>
      <p:sp>
        <p:nvSpPr>
          <p:cNvPr id="20" name="Flecha: a la derecha 19">
            <a:extLst>
              <a:ext uri="{FF2B5EF4-FFF2-40B4-BE49-F238E27FC236}">
                <a16:creationId xmlns:a16="http://schemas.microsoft.com/office/drawing/2014/main" id="{B00FD914-0373-4958-9D32-7AED96A73C1A}"/>
              </a:ext>
            </a:extLst>
          </p:cNvPr>
          <p:cNvSpPr/>
          <p:nvPr/>
        </p:nvSpPr>
        <p:spPr>
          <a:xfrm>
            <a:off x="7728432" y="4231039"/>
            <a:ext cx="601408" cy="2763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23" name="Flecha: a la derecha 22">
            <a:extLst>
              <a:ext uri="{FF2B5EF4-FFF2-40B4-BE49-F238E27FC236}">
                <a16:creationId xmlns:a16="http://schemas.microsoft.com/office/drawing/2014/main" id="{A11B4954-A0B7-475A-A807-040F8517DEC0}"/>
              </a:ext>
            </a:extLst>
          </p:cNvPr>
          <p:cNvSpPr/>
          <p:nvPr/>
        </p:nvSpPr>
        <p:spPr>
          <a:xfrm rot="5179008">
            <a:off x="9656681" y="2886272"/>
            <a:ext cx="601408" cy="2763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Tree>
    <p:extLst>
      <p:ext uri="{BB962C8B-B14F-4D97-AF65-F5344CB8AC3E}">
        <p14:creationId xmlns:p14="http://schemas.microsoft.com/office/powerpoint/2010/main" val="3367924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8D2D6617-46E2-4BB5-A527-766D31BC6FE3}"/>
              </a:ext>
            </a:extLst>
          </p:cNvPr>
          <p:cNvSpPr>
            <a:spLocks noGrp="1"/>
          </p:cNvSpPr>
          <p:nvPr>
            <p:ph type="sldNum" sz="quarter" idx="12"/>
          </p:nvPr>
        </p:nvSpPr>
        <p:spPr>
          <a:xfrm>
            <a:off x="10766796" y="6448251"/>
            <a:ext cx="609441" cy="365125"/>
          </a:xfrm>
        </p:spPr>
        <p:txBody>
          <a:bodyPr/>
          <a:lstStyle/>
          <a:p>
            <a:pPr rtl="0"/>
            <a:fld id="{7DC1BBB0-96F0-4077-A278-0F3FB5C104D3}" type="slidenum">
              <a:rPr lang="es-ES" noProof="0" smtClean="0"/>
              <a:t>33</a:t>
            </a:fld>
            <a:endParaRPr lang="es-ES" noProof="0" dirty="0"/>
          </a:p>
        </p:txBody>
      </p:sp>
      <p:sp>
        <p:nvSpPr>
          <p:cNvPr id="2" name="CuadroTexto 1">
            <a:extLst>
              <a:ext uri="{FF2B5EF4-FFF2-40B4-BE49-F238E27FC236}">
                <a16:creationId xmlns:a16="http://schemas.microsoft.com/office/drawing/2014/main" id="{385B9208-6506-683A-1092-ECA25746D5E8}"/>
              </a:ext>
            </a:extLst>
          </p:cNvPr>
          <p:cNvSpPr txBox="1"/>
          <p:nvPr/>
        </p:nvSpPr>
        <p:spPr>
          <a:xfrm rot="16200000">
            <a:off x="-790009" y="3400442"/>
            <a:ext cx="2237472"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CÓDIGO LIMPIO</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5" name="CuadroTexto 4">
            <a:extLst>
              <a:ext uri="{FF2B5EF4-FFF2-40B4-BE49-F238E27FC236}">
                <a16:creationId xmlns:a16="http://schemas.microsoft.com/office/drawing/2014/main" id="{D9987EA6-DE13-79C2-4CDF-73C346DC30B0}"/>
              </a:ext>
            </a:extLst>
          </p:cNvPr>
          <p:cNvSpPr txBox="1"/>
          <p:nvPr/>
        </p:nvSpPr>
        <p:spPr>
          <a:xfrm rot="16200000">
            <a:off x="-166584" y="3430159"/>
            <a:ext cx="2099486"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COMENTARIOS</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16" name="CuadroTexto 15">
            <a:extLst>
              <a:ext uri="{FF2B5EF4-FFF2-40B4-BE49-F238E27FC236}">
                <a16:creationId xmlns:a16="http://schemas.microsoft.com/office/drawing/2014/main" id="{DA4A90CC-1603-4B10-96D1-1D13F1E07AF2}"/>
              </a:ext>
            </a:extLst>
          </p:cNvPr>
          <p:cNvSpPr txBox="1"/>
          <p:nvPr/>
        </p:nvSpPr>
        <p:spPr>
          <a:xfrm>
            <a:off x="1341884" y="116632"/>
            <a:ext cx="7632848" cy="369332"/>
          </a:xfrm>
          <a:prstGeom prst="rect">
            <a:avLst/>
          </a:prstGeom>
          <a:noFill/>
        </p:spPr>
        <p:txBody>
          <a:bodyPr wrap="square" rtlCol="0">
            <a:spAutoFit/>
          </a:bodyPr>
          <a:lstStyle/>
          <a:p>
            <a:pPr marL="285750" indent="-285750" algn="just">
              <a:buFont typeface="Arial" panose="020B0604020202020204" pitchFamily="34" charset="0"/>
              <a:buChar char="•"/>
            </a:pPr>
            <a:r>
              <a:rPr lang="es-ES" b="1"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ATRIBUCIONES</a:t>
            </a:r>
            <a:endPar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pic>
        <p:nvPicPr>
          <p:cNvPr id="21" name="Imagen 20">
            <a:extLst>
              <a:ext uri="{FF2B5EF4-FFF2-40B4-BE49-F238E27FC236}">
                <a16:creationId xmlns:a16="http://schemas.microsoft.com/office/drawing/2014/main" id="{9F5AD807-432A-40B6-815D-8559F21761D7}"/>
              </a:ext>
            </a:extLst>
          </p:cNvPr>
          <p:cNvPicPr>
            <a:picLocks noChangeAspect="1"/>
          </p:cNvPicPr>
          <p:nvPr/>
        </p:nvPicPr>
        <p:blipFill rotWithShape="1">
          <a:blip r:embed="rId3"/>
          <a:srcRect r="69766"/>
          <a:stretch/>
        </p:blipFill>
        <p:spPr>
          <a:xfrm>
            <a:off x="10786021" y="119265"/>
            <a:ext cx="1008112" cy="1400907"/>
          </a:xfrm>
          <a:prstGeom prst="rect">
            <a:avLst/>
          </a:prstGeom>
        </p:spPr>
      </p:pic>
      <p:sp>
        <p:nvSpPr>
          <p:cNvPr id="14" name="CuadroTexto 13">
            <a:extLst>
              <a:ext uri="{FF2B5EF4-FFF2-40B4-BE49-F238E27FC236}">
                <a16:creationId xmlns:a16="http://schemas.microsoft.com/office/drawing/2014/main" id="{E334BB2E-57A5-4B6F-B246-DA4CF947C4C4}"/>
              </a:ext>
            </a:extLst>
          </p:cNvPr>
          <p:cNvSpPr txBox="1"/>
          <p:nvPr/>
        </p:nvSpPr>
        <p:spPr>
          <a:xfrm>
            <a:off x="1989956" y="5081033"/>
            <a:ext cx="2896572" cy="1323439"/>
          </a:xfrm>
          <a:prstGeom prst="rect">
            <a:avLst/>
          </a:prstGeom>
          <a:solidFill>
            <a:schemeClr val="accent3">
              <a:lumMod val="60000"/>
              <a:lumOff val="40000"/>
            </a:schemeClr>
          </a:solidFill>
          <a:ln>
            <a:solidFill>
              <a:schemeClr val="tx2"/>
            </a:solidFill>
          </a:ln>
        </p:spPr>
        <p:txBody>
          <a:bodyPr wrap="square" rtlCol="0">
            <a:spAutoFit/>
          </a:bodyPr>
          <a:lstStyle>
            <a:defPPr rtl="0">
              <a:defRPr lang="es-es"/>
            </a:defPPr>
            <a:lvl1pPr algn="just">
              <a:defRPr sz="1600" i="1">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1pPr>
            <a:lvl2pPr marL="742950" lvl="1" indent="-285750" algn="just">
              <a:buFont typeface="Arial" panose="020B0604020202020204" pitchFamily="34" charset="0"/>
              <a:buChar char="•"/>
              <a:defRPr sz="1600" i="1">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2pPr>
          </a:lstStyle>
          <a:p>
            <a:r>
              <a:rPr lang="es-ES" dirty="0"/>
              <a:t>Comentarios que por política del equipo de trabajo o política de la empresa, se deben realizar en cada clase, propiedad o método de la aplicación.</a:t>
            </a:r>
          </a:p>
        </p:txBody>
      </p:sp>
      <p:pic>
        <p:nvPicPr>
          <p:cNvPr id="4" name="Imagen 3">
            <a:extLst>
              <a:ext uri="{FF2B5EF4-FFF2-40B4-BE49-F238E27FC236}">
                <a16:creationId xmlns:a16="http://schemas.microsoft.com/office/drawing/2014/main" id="{7E2D8674-73A5-4384-A061-491A095FF355}"/>
              </a:ext>
            </a:extLst>
          </p:cNvPr>
          <p:cNvPicPr>
            <a:picLocks noChangeAspect="1"/>
          </p:cNvPicPr>
          <p:nvPr/>
        </p:nvPicPr>
        <p:blipFill rotWithShape="1">
          <a:blip r:embed="rId4"/>
          <a:srcRect/>
          <a:stretch/>
        </p:blipFill>
        <p:spPr>
          <a:xfrm>
            <a:off x="1701924" y="772553"/>
            <a:ext cx="4675639" cy="1400907"/>
          </a:xfrm>
          <a:prstGeom prst="rect">
            <a:avLst/>
          </a:prstGeom>
          <a:ln>
            <a:solidFill>
              <a:schemeClr val="tx2"/>
            </a:solidFill>
          </a:ln>
        </p:spPr>
      </p:pic>
    </p:spTree>
    <p:extLst>
      <p:ext uri="{BB962C8B-B14F-4D97-AF65-F5344CB8AC3E}">
        <p14:creationId xmlns:p14="http://schemas.microsoft.com/office/powerpoint/2010/main" val="73587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8D2D6617-46E2-4BB5-A527-766D31BC6FE3}"/>
              </a:ext>
            </a:extLst>
          </p:cNvPr>
          <p:cNvSpPr>
            <a:spLocks noGrp="1"/>
          </p:cNvSpPr>
          <p:nvPr>
            <p:ph type="sldNum" sz="quarter" idx="12"/>
          </p:nvPr>
        </p:nvSpPr>
        <p:spPr>
          <a:xfrm>
            <a:off x="10766796" y="6448251"/>
            <a:ext cx="609441" cy="365125"/>
          </a:xfrm>
        </p:spPr>
        <p:txBody>
          <a:bodyPr/>
          <a:lstStyle/>
          <a:p>
            <a:pPr rtl="0"/>
            <a:fld id="{7DC1BBB0-96F0-4077-A278-0F3FB5C104D3}" type="slidenum">
              <a:rPr lang="es-ES" noProof="0" smtClean="0"/>
              <a:t>34</a:t>
            </a:fld>
            <a:endParaRPr lang="es-ES" noProof="0" dirty="0"/>
          </a:p>
        </p:txBody>
      </p:sp>
      <p:sp>
        <p:nvSpPr>
          <p:cNvPr id="2" name="CuadroTexto 1">
            <a:extLst>
              <a:ext uri="{FF2B5EF4-FFF2-40B4-BE49-F238E27FC236}">
                <a16:creationId xmlns:a16="http://schemas.microsoft.com/office/drawing/2014/main" id="{385B9208-6506-683A-1092-ECA25746D5E8}"/>
              </a:ext>
            </a:extLst>
          </p:cNvPr>
          <p:cNvSpPr txBox="1"/>
          <p:nvPr/>
        </p:nvSpPr>
        <p:spPr>
          <a:xfrm rot="16200000">
            <a:off x="-790009" y="3400442"/>
            <a:ext cx="2237472"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CÓDIGO LIMPIO</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5" name="CuadroTexto 4">
            <a:extLst>
              <a:ext uri="{FF2B5EF4-FFF2-40B4-BE49-F238E27FC236}">
                <a16:creationId xmlns:a16="http://schemas.microsoft.com/office/drawing/2014/main" id="{D9987EA6-DE13-79C2-4CDF-73C346DC30B0}"/>
              </a:ext>
            </a:extLst>
          </p:cNvPr>
          <p:cNvSpPr txBox="1"/>
          <p:nvPr/>
        </p:nvSpPr>
        <p:spPr>
          <a:xfrm rot="16200000">
            <a:off x="-166584" y="3430159"/>
            <a:ext cx="2099486"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COMENTARIOS</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16" name="CuadroTexto 15">
            <a:extLst>
              <a:ext uri="{FF2B5EF4-FFF2-40B4-BE49-F238E27FC236}">
                <a16:creationId xmlns:a16="http://schemas.microsoft.com/office/drawing/2014/main" id="{DA4A90CC-1603-4B10-96D1-1D13F1E07AF2}"/>
              </a:ext>
            </a:extLst>
          </p:cNvPr>
          <p:cNvSpPr txBox="1"/>
          <p:nvPr/>
        </p:nvSpPr>
        <p:spPr>
          <a:xfrm>
            <a:off x="1341884" y="116632"/>
            <a:ext cx="7632848" cy="369332"/>
          </a:xfrm>
          <a:prstGeom prst="rect">
            <a:avLst/>
          </a:prstGeom>
          <a:noFill/>
        </p:spPr>
        <p:txBody>
          <a:bodyPr wrap="square" rtlCol="0">
            <a:spAutoFit/>
          </a:bodyPr>
          <a:lstStyle/>
          <a:p>
            <a:pPr marL="285750" indent="-285750" algn="just">
              <a:buFont typeface="Arial" panose="020B0604020202020204" pitchFamily="34" charset="0"/>
              <a:buChar char="•"/>
            </a:pPr>
            <a:r>
              <a:rPr lang="es-ES" b="1"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CÓDIGO COMENTADO</a:t>
            </a:r>
            <a:endPar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pic>
        <p:nvPicPr>
          <p:cNvPr id="21" name="Imagen 20">
            <a:extLst>
              <a:ext uri="{FF2B5EF4-FFF2-40B4-BE49-F238E27FC236}">
                <a16:creationId xmlns:a16="http://schemas.microsoft.com/office/drawing/2014/main" id="{9F5AD807-432A-40B6-815D-8559F21761D7}"/>
              </a:ext>
            </a:extLst>
          </p:cNvPr>
          <p:cNvPicPr>
            <a:picLocks noChangeAspect="1"/>
          </p:cNvPicPr>
          <p:nvPr/>
        </p:nvPicPr>
        <p:blipFill rotWithShape="1">
          <a:blip r:embed="rId3"/>
          <a:srcRect r="69766"/>
          <a:stretch/>
        </p:blipFill>
        <p:spPr>
          <a:xfrm>
            <a:off x="10786021" y="119265"/>
            <a:ext cx="1008112" cy="1400907"/>
          </a:xfrm>
          <a:prstGeom prst="rect">
            <a:avLst/>
          </a:prstGeom>
        </p:spPr>
      </p:pic>
      <p:sp>
        <p:nvSpPr>
          <p:cNvPr id="14" name="CuadroTexto 13">
            <a:extLst>
              <a:ext uri="{FF2B5EF4-FFF2-40B4-BE49-F238E27FC236}">
                <a16:creationId xmlns:a16="http://schemas.microsoft.com/office/drawing/2014/main" id="{E334BB2E-57A5-4B6F-B246-DA4CF947C4C4}"/>
              </a:ext>
            </a:extLst>
          </p:cNvPr>
          <p:cNvSpPr txBox="1"/>
          <p:nvPr/>
        </p:nvSpPr>
        <p:spPr>
          <a:xfrm>
            <a:off x="6304356" y="307373"/>
            <a:ext cx="2896572" cy="1323439"/>
          </a:xfrm>
          <a:prstGeom prst="rect">
            <a:avLst/>
          </a:prstGeom>
          <a:solidFill>
            <a:schemeClr val="accent3">
              <a:lumMod val="60000"/>
              <a:lumOff val="40000"/>
            </a:schemeClr>
          </a:solidFill>
          <a:ln>
            <a:solidFill>
              <a:schemeClr val="tx2"/>
            </a:solidFill>
          </a:ln>
        </p:spPr>
        <p:txBody>
          <a:bodyPr wrap="square" rtlCol="0">
            <a:spAutoFit/>
          </a:bodyPr>
          <a:lstStyle>
            <a:defPPr rtl="0">
              <a:defRPr lang="es-es"/>
            </a:defPPr>
            <a:lvl1pPr algn="just">
              <a:defRPr sz="1600" i="1">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1pPr>
            <a:lvl2pPr marL="742950" lvl="1" indent="-285750" algn="just">
              <a:buFont typeface="Arial" panose="020B0604020202020204" pitchFamily="34" charset="0"/>
              <a:buChar char="•"/>
              <a:defRPr sz="1600" i="1">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2pPr>
          </a:lstStyle>
          <a:p>
            <a:r>
              <a:rPr lang="es-ES" dirty="0"/>
              <a:t>El problema aparece cuando se comenta el código inicial, para tener de historial sobre los nuevos cambios y luego se deja ahí.</a:t>
            </a:r>
          </a:p>
        </p:txBody>
      </p:sp>
      <p:pic>
        <p:nvPicPr>
          <p:cNvPr id="5122" name="Picture 2" descr="Marcar código como comentario - Visual Studio for Mac | Microsoft Learn">
            <a:extLst>
              <a:ext uri="{FF2B5EF4-FFF2-40B4-BE49-F238E27FC236}">
                <a16:creationId xmlns:a16="http://schemas.microsoft.com/office/drawing/2014/main" id="{53515DD4-7759-463E-98D5-0BB6A4DC28D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04849" y="615232"/>
            <a:ext cx="4536504" cy="1942739"/>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n 5">
            <a:extLst>
              <a:ext uri="{FF2B5EF4-FFF2-40B4-BE49-F238E27FC236}">
                <a16:creationId xmlns:a16="http://schemas.microsoft.com/office/drawing/2014/main" id="{CEFCB3DC-E9F7-49C3-A2CF-C59B4227958B}"/>
              </a:ext>
            </a:extLst>
          </p:cNvPr>
          <p:cNvPicPr>
            <a:picLocks noChangeAspect="1"/>
          </p:cNvPicPr>
          <p:nvPr/>
        </p:nvPicPr>
        <p:blipFill>
          <a:blip r:embed="rId5"/>
          <a:stretch>
            <a:fillRect/>
          </a:stretch>
        </p:blipFill>
        <p:spPr>
          <a:xfrm>
            <a:off x="9811973" y="2790905"/>
            <a:ext cx="1895238" cy="1276190"/>
          </a:xfrm>
          <a:prstGeom prst="rect">
            <a:avLst/>
          </a:prstGeom>
        </p:spPr>
      </p:pic>
      <p:pic>
        <p:nvPicPr>
          <p:cNvPr id="7" name="Imagen 6">
            <a:extLst>
              <a:ext uri="{FF2B5EF4-FFF2-40B4-BE49-F238E27FC236}">
                <a16:creationId xmlns:a16="http://schemas.microsoft.com/office/drawing/2014/main" id="{AEBF1229-78D7-43D7-B900-EF18DBE563C5}"/>
              </a:ext>
            </a:extLst>
          </p:cNvPr>
          <p:cNvPicPr>
            <a:picLocks noChangeAspect="1"/>
          </p:cNvPicPr>
          <p:nvPr/>
        </p:nvPicPr>
        <p:blipFill rotWithShape="1">
          <a:blip r:embed="rId6"/>
          <a:srcRect l="424"/>
          <a:stretch/>
        </p:blipFill>
        <p:spPr>
          <a:xfrm>
            <a:off x="1429391" y="2775661"/>
            <a:ext cx="7848872" cy="3672590"/>
          </a:xfrm>
          <a:prstGeom prst="rect">
            <a:avLst/>
          </a:prstGeom>
        </p:spPr>
      </p:pic>
      <p:sp>
        <p:nvSpPr>
          <p:cNvPr id="12" name="CuadroTexto 11">
            <a:extLst>
              <a:ext uri="{FF2B5EF4-FFF2-40B4-BE49-F238E27FC236}">
                <a16:creationId xmlns:a16="http://schemas.microsoft.com/office/drawing/2014/main" id="{F53EEA76-BDC0-4C9A-9C0F-CDC052061B7C}"/>
              </a:ext>
            </a:extLst>
          </p:cNvPr>
          <p:cNvSpPr txBox="1"/>
          <p:nvPr/>
        </p:nvSpPr>
        <p:spPr>
          <a:xfrm>
            <a:off x="6293996" y="1872495"/>
            <a:ext cx="2896572" cy="1077218"/>
          </a:xfrm>
          <a:prstGeom prst="rect">
            <a:avLst/>
          </a:prstGeom>
          <a:solidFill>
            <a:schemeClr val="accent3">
              <a:lumMod val="60000"/>
              <a:lumOff val="40000"/>
            </a:schemeClr>
          </a:solidFill>
          <a:ln>
            <a:solidFill>
              <a:schemeClr val="tx2"/>
            </a:solidFill>
          </a:ln>
        </p:spPr>
        <p:txBody>
          <a:bodyPr wrap="square" rtlCol="0">
            <a:spAutoFit/>
          </a:bodyPr>
          <a:lstStyle>
            <a:defPPr rtl="0">
              <a:defRPr lang="es-es"/>
            </a:defPPr>
            <a:lvl1pPr algn="just">
              <a:defRPr sz="1600" i="1">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1pPr>
            <a:lvl2pPr marL="742950" lvl="1" indent="-285750" algn="just">
              <a:buFont typeface="Arial" panose="020B0604020202020204" pitchFamily="34" charset="0"/>
              <a:buChar char="•"/>
              <a:defRPr sz="1600" i="1">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2pPr>
          </a:lstStyle>
          <a:p>
            <a:r>
              <a:rPr lang="es-ES" dirty="0"/>
              <a:t>Por lo general, se va a encontrar en sistemas legados, clases con mas líneas de código fuente comentado que código útil.</a:t>
            </a:r>
          </a:p>
        </p:txBody>
      </p:sp>
      <p:sp>
        <p:nvSpPr>
          <p:cNvPr id="13" name="CuadroTexto 12">
            <a:extLst>
              <a:ext uri="{FF2B5EF4-FFF2-40B4-BE49-F238E27FC236}">
                <a16:creationId xmlns:a16="http://schemas.microsoft.com/office/drawing/2014/main" id="{92BEB423-CDC0-4B6F-8688-CE1DC0188FC1}"/>
              </a:ext>
            </a:extLst>
          </p:cNvPr>
          <p:cNvSpPr txBox="1"/>
          <p:nvPr/>
        </p:nvSpPr>
        <p:spPr>
          <a:xfrm>
            <a:off x="6526460" y="5862863"/>
            <a:ext cx="2575516" cy="830997"/>
          </a:xfrm>
          <a:prstGeom prst="rect">
            <a:avLst/>
          </a:prstGeom>
          <a:solidFill>
            <a:schemeClr val="accent3">
              <a:lumMod val="60000"/>
              <a:lumOff val="40000"/>
            </a:schemeClr>
          </a:solidFill>
          <a:ln>
            <a:solidFill>
              <a:schemeClr val="tx2"/>
            </a:solidFill>
          </a:ln>
        </p:spPr>
        <p:txBody>
          <a:bodyPr wrap="square" rtlCol="0">
            <a:spAutoFit/>
          </a:bodyPr>
          <a:lstStyle>
            <a:defPPr rtl="0">
              <a:defRPr lang="es-es"/>
            </a:defPPr>
            <a:lvl1pPr algn="just">
              <a:defRPr sz="1600" i="1">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1pPr>
            <a:lvl2pPr marL="742950" lvl="1" indent="-285750" algn="just">
              <a:buFont typeface="Arial" panose="020B0604020202020204" pitchFamily="34" charset="0"/>
              <a:buChar char="•"/>
              <a:defRPr sz="1600" i="1">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2pPr>
          </a:lstStyle>
          <a:p>
            <a:r>
              <a:rPr lang="es-ES" dirty="0"/>
              <a:t>Con los actuales gestores de versiones de código, este practica ya no es necesaria.</a:t>
            </a:r>
          </a:p>
        </p:txBody>
      </p:sp>
    </p:spTree>
    <p:extLst>
      <p:ext uri="{BB962C8B-B14F-4D97-AF65-F5344CB8AC3E}">
        <p14:creationId xmlns:p14="http://schemas.microsoft.com/office/powerpoint/2010/main" val="3723371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8D2D6617-46E2-4BB5-A527-766D31BC6FE3}"/>
              </a:ext>
            </a:extLst>
          </p:cNvPr>
          <p:cNvSpPr>
            <a:spLocks noGrp="1"/>
          </p:cNvSpPr>
          <p:nvPr>
            <p:ph type="sldNum" sz="quarter" idx="12"/>
          </p:nvPr>
        </p:nvSpPr>
        <p:spPr>
          <a:xfrm>
            <a:off x="10766796" y="6448251"/>
            <a:ext cx="609441" cy="365125"/>
          </a:xfrm>
        </p:spPr>
        <p:txBody>
          <a:bodyPr/>
          <a:lstStyle/>
          <a:p>
            <a:pPr rtl="0"/>
            <a:fld id="{7DC1BBB0-96F0-4077-A278-0F3FB5C104D3}" type="slidenum">
              <a:rPr lang="es-ES" noProof="0" smtClean="0"/>
              <a:t>35</a:t>
            </a:fld>
            <a:endParaRPr lang="es-ES" noProof="0" dirty="0"/>
          </a:p>
        </p:txBody>
      </p:sp>
      <p:sp>
        <p:nvSpPr>
          <p:cNvPr id="2" name="CuadroTexto 1">
            <a:extLst>
              <a:ext uri="{FF2B5EF4-FFF2-40B4-BE49-F238E27FC236}">
                <a16:creationId xmlns:a16="http://schemas.microsoft.com/office/drawing/2014/main" id="{385B9208-6506-683A-1092-ECA25746D5E8}"/>
              </a:ext>
            </a:extLst>
          </p:cNvPr>
          <p:cNvSpPr txBox="1"/>
          <p:nvPr/>
        </p:nvSpPr>
        <p:spPr>
          <a:xfrm rot="16200000">
            <a:off x="-790009" y="3400442"/>
            <a:ext cx="2237472"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CÓDIGO LIMPIO</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5" name="CuadroTexto 4">
            <a:extLst>
              <a:ext uri="{FF2B5EF4-FFF2-40B4-BE49-F238E27FC236}">
                <a16:creationId xmlns:a16="http://schemas.microsoft.com/office/drawing/2014/main" id="{D9987EA6-DE13-79C2-4CDF-73C346DC30B0}"/>
              </a:ext>
            </a:extLst>
          </p:cNvPr>
          <p:cNvSpPr txBox="1"/>
          <p:nvPr/>
        </p:nvSpPr>
        <p:spPr>
          <a:xfrm rot="16200000">
            <a:off x="-166584" y="3430159"/>
            <a:ext cx="2099486"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COMENTARIOS</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16" name="CuadroTexto 15">
            <a:extLst>
              <a:ext uri="{FF2B5EF4-FFF2-40B4-BE49-F238E27FC236}">
                <a16:creationId xmlns:a16="http://schemas.microsoft.com/office/drawing/2014/main" id="{DA4A90CC-1603-4B10-96D1-1D13F1E07AF2}"/>
              </a:ext>
            </a:extLst>
          </p:cNvPr>
          <p:cNvSpPr txBox="1"/>
          <p:nvPr/>
        </p:nvSpPr>
        <p:spPr>
          <a:xfrm>
            <a:off x="1341884" y="116632"/>
            <a:ext cx="7632848" cy="369332"/>
          </a:xfrm>
          <a:prstGeom prst="rect">
            <a:avLst/>
          </a:prstGeom>
          <a:noFill/>
        </p:spPr>
        <p:txBody>
          <a:bodyPr wrap="square" rtlCol="0">
            <a:spAutoFit/>
          </a:bodyPr>
          <a:lstStyle/>
          <a:p>
            <a:pPr marL="285750" indent="-285750" algn="just">
              <a:buFont typeface="Arial" panose="020B0604020202020204" pitchFamily="34" charset="0"/>
              <a:buChar char="•"/>
            </a:pPr>
            <a:r>
              <a:rPr lang="es-ES" b="1"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INFORMACIÓN GLOBAL</a:t>
            </a:r>
            <a:endPar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pic>
        <p:nvPicPr>
          <p:cNvPr id="21" name="Imagen 20">
            <a:extLst>
              <a:ext uri="{FF2B5EF4-FFF2-40B4-BE49-F238E27FC236}">
                <a16:creationId xmlns:a16="http://schemas.microsoft.com/office/drawing/2014/main" id="{9F5AD807-432A-40B6-815D-8559F21761D7}"/>
              </a:ext>
            </a:extLst>
          </p:cNvPr>
          <p:cNvPicPr>
            <a:picLocks noChangeAspect="1"/>
          </p:cNvPicPr>
          <p:nvPr/>
        </p:nvPicPr>
        <p:blipFill rotWithShape="1">
          <a:blip r:embed="rId3"/>
          <a:srcRect r="69766"/>
          <a:stretch/>
        </p:blipFill>
        <p:spPr>
          <a:xfrm>
            <a:off x="10786021" y="119265"/>
            <a:ext cx="1008112" cy="1400907"/>
          </a:xfrm>
          <a:prstGeom prst="rect">
            <a:avLst/>
          </a:prstGeom>
        </p:spPr>
      </p:pic>
      <p:pic>
        <p:nvPicPr>
          <p:cNvPr id="4" name="Imagen 3">
            <a:extLst>
              <a:ext uri="{FF2B5EF4-FFF2-40B4-BE49-F238E27FC236}">
                <a16:creationId xmlns:a16="http://schemas.microsoft.com/office/drawing/2014/main" id="{FC8F21AF-24E9-44DC-A9DD-4E856E4C50DB}"/>
              </a:ext>
            </a:extLst>
          </p:cNvPr>
          <p:cNvPicPr>
            <a:picLocks noChangeAspect="1"/>
          </p:cNvPicPr>
          <p:nvPr/>
        </p:nvPicPr>
        <p:blipFill>
          <a:blip r:embed="rId4"/>
          <a:stretch>
            <a:fillRect/>
          </a:stretch>
        </p:blipFill>
        <p:spPr>
          <a:xfrm>
            <a:off x="1701924" y="620688"/>
            <a:ext cx="5904656" cy="522058"/>
          </a:xfrm>
          <a:prstGeom prst="rect">
            <a:avLst/>
          </a:prstGeom>
          <a:ln>
            <a:solidFill>
              <a:schemeClr val="tx2"/>
            </a:solidFill>
          </a:ln>
        </p:spPr>
      </p:pic>
    </p:spTree>
    <p:extLst>
      <p:ext uri="{BB962C8B-B14F-4D97-AF65-F5344CB8AC3E}">
        <p14:creationId xmlns:p14="http://schemas.microsoft.com/office/powerpoint/2010/main" val="25683134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8D2D6617-46E2-4BB5-A527-766D31BC6FE3}"/>
              </a:ext>
            </a:extLst>
          </p:cNvPr>
          <p:cNvSpPr>
            <a:spLocks noGrp="1"/>
          </p:cNvSpPr>
          <p:nvPr>
            <p:ph type="sldNum" sz="quarter" idx="12"/>
          </p:nvPr>
        </p:nvSpPr>
        <p:spPr>
          <a:xfrm>
            <a:off x="10766796" y="6448251"/>
            <a:ext cx="609441" cy="365125"/>
          </a:xfrm>
        </p:spPr>
        <p:txBody>
          <a:bodyPr/>
          <a:lstStyle/>
          <a:p>
            <a:pPr rtl="0"/>
            <a:fld id="{7DC1BBB0-96F0-4077-A278-0F3FB5C104D3}" type="slidenum">
              <a:rPr lang="es-ES" noProof="0" smtClean="0"/>
              <a:t>36</a:t>
            </a:fld>
            <a:endParaRPr lang="es-ES" noProof="0" dirty="0"/>
          </a:p>
        </p:txBody>
      </p:sp>
      <p:sp>
        <p:nvSpPr>
          <p:cNvPr id="2" name="CuadroTexto 1">
            <a:extLst>
              <a:ext uri="{FF2B5EF4-FFF2-40B4-BE49-F238E27FC236}">
                <a16:creationId xmlns:a16="http://schemas.microsoft.com/office/drawing/2014/main" id="{385B9208-6506-683A-1092-ECA25746D5E8}"/>
              </a:ext>
            </a:extLst>
          </p:cNvPr>
          <p:cNvSpPr txBox="1"/>
          <p:nvPr/>
        </p:nvSpPr>
        <p:spPr>
          <a:xfrm rot="16200000">
            <a:off x="-790009" y="3400442"/>
            <a:ext cx="2237472"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CÓDIGO LIMPIO</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5" name="CuadroTexto 4">
            <a:extLst>
              <a:ext uri="{FF2B5EF4-FFF2-40B4-BE49-F238E27FC236}">
                <a16:creationId xmlns:a16="http://schemas.microsoft.com/office/drawing/2014/main" id="{D9987EA6-DE13-79C2-4CDF-73C346DC30B0}"/>
              </a:ext>
            </a:extLst>
          </p:cNvPr>
          <p:cNvSpPr txBox="1"/>
          <p:nvPr/>
        </p:nvSpPr>
        <p:spPr>
          <a:xfrm rot="16200000">
            <a:off x="138854" y="3430159"/>
            <a:ext cx="1488613"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FORMATO</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pic>
        <p:nvPicPr>
          <p:cNvPr id="19" name="Picture 6" descr="223,428 imágenes de Incorrecto - Imágenes, fotos y vectores de stock |  Shutterstock">
            <a:extLst>
              <a:ext uri="{FF2B5EF4-FFF2-40B4-BE49-F238E27FC236}">
                <a16:creationId xmlns:a16="http://schemas.microsoft.com/office/drawing/2014/main" id="{AABD088C-B426-4461-8185-32F1780F7BFE}"/>
              </a:ext>
            </a:extLst>
          </p:cNvPr>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54601" t="56930" r="10508" b="13056"/>
          <a:stretch/>
        </p:blipFill>
        <p:spPr bwMode="auto">
          <a:xfrm>
            <a:off x="7066931" y="2829356"/>
            <a:ext cx="360040" cy="333530"/>
          </a:xfrm>
          <a:prstGeom prst="rect">
            <a:avLst/>
          </a:prstGeom>
          <a:noFill/>
          <a:extLst>
            <a:ext uri="{909E8E84-426E-40DD-AFC4-6F175D3DCCD1}">
              <a14:hiddenFill xmlns:a14="http://schemas.microsoft.com/office/drawing/2010/main">
                <a:solidFill>
                  <a:srgbClr val="FFFFFF"/>
                </a:solidFill>
              </a14:hiddenFill>
            </a:ext>
          </a:extLst>
        </p:spPr>
      </p:pic>
      <p:pic>
        <p:nvPicPr>
          <p:cNvPr id="21" name="Imagen 20">
            <a:extLst>
              <a:ext uri="{FF2B5EF4-FFF2-40B4-BE49-F238E27FC236}">
                <a16:creationId xmlns:a16="http://schemas.microsoft.com/office/drawing/2014/main" id="{C0891025-4A5D-4B4A-A42F-65BDA869E617}"/>
              </a:ext>
            </a:extLst>
          </p:cNvPr>
          <p:cNvPicPr>
            <a:picLocks noChangeAspect="1"/>
          </p:cNvPicPr>
          <p:nvPr/>
        </p:nvPicPr>
        <p:blipFill rotWithShape="1">
          <a:blip r:embed="rId4"/>
          <a:srcRect r="68810"/>
          <a:stretch/>
        </p:blipFill>
        <p:spPr>
          <a:xfrm>
            <a:off x="3153287" y="3247499"/>
            <a:ext cx="1039979" cy="1400907"/>
          </a:xfrm>
          <a:prstGeom prst="rect">
            <a:avLst/>
          </a:prstGeom>
        </p:spPr>
      </p:pic>
      <p:sp>
        <p:nvSpPr>
          <p:cNvPr id="4" name="CuadroTexto 3">
            <a:extLst>
              <a:ext uri="{FF2B5EF4-FFF2-40B4-BE49-F238E27FC236}">
                <a16:creationId xmlns:a16="http://schemas.microsoft.com/office/drawing/2014/main" id="{1EBCD64C-39E6-F9B0-B21B-E0E0DBE8433C}"/>
              </a:ext>
            </a:extLst>
          </p:cNvPr>
          <p:cNvSpPr txBox="1"/>
          <p:nvPr/>
        </p:nvSpPr>
        <p:spPr>
          <a:xfrm>
            <a:off x="1378639" y="104280"/>
            <a:ext cx="6227940" cy="2585323"/>
          </a:xfrm>
          <a:prstGeom prst="rect">
            <a:avLst/>
          </a:prstGeom>
          <a:noFill/>
        </p:spPr>
        <p:txBody>
          <a:bodyPr wrap="square">
            <a:spAutoFit/>
          </a:bodyPr>
          <a:lstStyle>
            <a:defPPr rtl="0">
              <a:defRPr lang="es-es"/>
            </a:defPPr>
            <a:lvl1pPr marL="285750" indent="-285750" algn="just">
              <a:buFont typeface="Arial" panose="020B0604020202020204" pitchFamily="34" charset="0"/>
              <a:buChar char="•"/>
              <a:defRPr i="1">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1pPr>
            <a:lvl2pPr marL="742950" lvl="1" indent="-285750" algn="just">
              <a:buFont typeface="Arial" panose="020B0604020202020204" pitchFamily="34" charset="0"/>
              <a:buChar char="•"/>
              <a:defRPr sz="1600" i="1">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2pPr>
          </a:lstStyle>
          <a:p>
            <a:r>
              <a:rPr lang="es-ES" dirty="0"/>
              <a:t>El formato hace referencia a la forma como organizamos nuestro código en los archivos de nuestra aplicación tanto de manera vertical como de manera horizontal. </a:t>
            </a:r>
          </a:p>
          <a:p>
            <a:endParaRPr lang="es-ES" dirty="0"/>
          </a:p>
          <a:p>
            <a:r>
              <a:rPr lang="es-ES" dirty="0"/>
              <a:t>Un buen formato nos permite tener una buena legibilidad del código, que es una característica del código limpio.</a:t>
            </a:r>
          </a:p>
          <a:p>
            <a:endParaRPr lang="es-ES" dirty="0"/>
          </a:p>
          <a:p>
            <a:r>
              <a:rPr lang="es-ES" dirty="0"/>
              <a:t>El buen formato da una buena impresión en las personas que leen el código.</a:t>
            </a:r>
          </a:p>
        </p:txBody>
      </p:sp>
      <p:sp>
        <p:nvSpPr>
          <p:cNvPr id="7" name="Rectángulo: esquinas redondeadas 6">
            <a:extLst>
              <a:ext uri="{FF2B5EF4-FFF2-40B4-BE49-F238E27FC236}">
                <a16:creationId xmlns:a16="http://schemas.microsoft.com/office/drawing/2014/main" id="{B9C10DA6-D93B-0B96-A456-E57CB9A90F35}"/>
              </a:ext>
            </a:extLst>
          </p:cNvPr>
          <p:cNvSpPr/>
          <p:nvPr/>
        </p:nvSpPr>
        <p:spPr>
          <a:xfrm>
            <a:off x="8472043" y="416038"/>
            <a:ext cx="2047866" cy="129768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8" name="Rectángulo: esquinas redondeadas 7">
            <a:extLst>
              <a:ext uri="{FF2B5EF4-FFF2-40B4-BE49-F238E27FC236}">
                <a16:creationId xmlns:a16="http://schemas.microsoft.com/office/drawing/2014/main" id="{BD4628AF-998D-1A7D-8344-2DBEF99FA37B}"/>
              </a:ext>
            </a:extLst>
          </p:cNvPr>
          <p:cNvSpPr/>
          <p:nvPr/>
        </p:nvSpPr>
        <p:spPr>
          <a:xfrm>
            <a:off x="8556643" y="443732"/>
            <a:ext cx="1872208" cy="1243532"/>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s-PE" dirty="0"/>
          </a:p>
        </p:txBody>
      </p:sp>
      <p:sp>
        <p:nvSpPr>
          <p:cNvPr id="11" name="Trapecio 10">
            <a:extLst>
              <a:ext uri="{FF2B5EF4-FFF2-40B4-BE49-F238E27FC236}">
                <a16:creationId xmlns:a16="http://schemas.microsoft.com/office/drawing/2014/main" id="{2956AE21-0C20-3476-107A-D065C9984121}"/>
              </a:ext>
            </a:extLst>
          </p:cNvPr>
          <p:cNvSpPr/>
          <p:nvPr/>
        </p:nvSpPr>
        <p:spPr>
          <a:xfrm>
            <a:off x="9280964" y="1720489"/>
            <a:ext cx="461666" cy="307674"/>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2" name="Rectángulo 11">
            <a:extLst>
              <a:ext uri="{FF2B5EF4-FFF2-40B4-BE49-F238E27FC236}">
                <a16:creationId xmlns:a16="http://schemas.microsoft.com/office/drawing/2014/main" id="{61CD093B-CC24-F0B0-728D-763A2F4B30FF}"/>
              </a:ext>
            </a:extLst>
          </p:cNvPr>
          <p:cNvSpPr/>
          <p:nvPr/>
        </p:nvSpPr>
        <p:spPr>
          <a:xfrm>
            <a:off x="8758708" y="620688"/>
            <a:ext cx="1686414" cy="1055202"/>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s-PE"/>
          </a:p>
        </p:txBody>
      </p:sp>
      <p:cxnSp>
        <p:nvCxnSpPr>
          <p:cNvPr id="13" name="Conector recto de flecha 12">
            <a:extLst>
              <a:ext uri="{FF2B5EF4-FFF2-40B4-BE49-F238E27FC236}">
                <a16:creationId xmlns:a16="http://schemas.microsoft.com/office/drawing/2014/main" id="{82243A28-BBF7-84B5-7886-BECA76C1C856}"/>
              </a:ext>
            </a:extLst>
          </p:cNvPr>
          <p:cNvCxnSpPr/>
          <p:nvPr/>
        </p:nvCxnSpPr>
        <p:spPr>
          <a:xfrm>
            <a:off x="8647700" y="640498"/>
            <a:ext cx="0" cy="843307"/>
          </a:xfrm>
          <a:prstGeom prst="straightConnector1">
            <a:avLst/>
          </a:prstGeom>
          <a:ln w="1905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4" name="Conector recto de flecha 13">
            <a:extLst>
              <a:ext uri="{FF2B5EF4-FFF2-40B4-BE49-F238E27FC236}">
                <a16:creationId xmlns:a16="http://schemas.microsoft.com/office/drawing/2014/main" id="{C25FD2B2-3513-7D0C-14C5-BFE87E437321}"/>
              </a:ext>
            </a:extLst>
          </p:cNvPr>
          <p:cNvCxnSpPr>
            <a:cxnSpLocks/>
          </p:cNvCxnSpPr>
          <p:nvPr/>
        </p:nvCxnSpPr>
        <p:spPr>
          <a:xfrm flipH="1">
            <a:off x="9079748" y="534582"/>
            <a:ext cx="795530" cy="0"/>
          </a:xfrm>
          <a:prstGeom prst="straightConnector1">
            <a:avLst/>
          </a:prstGeom>
          <a:ln w="1905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026" name="Picture 2">
            <a:extLst>
              <a:ext uri="{FF2B5EF4-FFF2-40B4-BE49-F238E27FC236}">
                <a16:creationId xmlns:a16="http://schemas.microsoft.com/office/drawing/2014/main" id="{3930636E-6CEF-CC66-09BE-ADBF4471FD7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76707" y="3302640"/>
            <a:ext cx="5481356" cy="3139322"/>
          </a:xfrm>
          <a:prstGeom prst="rect">
            <a:avLst/>
          </a:prstGeom>
          <a:noFill/>
          <a:extLst>
            <a:ext uri="{909E8E84-426E-40DD-AFC4-6F175D3DCCD1}">
              <a14:hiddenFill xmlns:a14="http://schemas.microsoft.com/office/drawing/2010/main">
                <a:solidFill>
                  <a:srgbClr val="FFFFFF"/>
                </a:solidFill>
              </a14:hiddenFill>
            </a:ext>
          </a:extLst>
        </p:spPr>
      </p:pic>
      <p:cxnSp>
        <p:nvCxnSpPr>
          <p:cNvPr id="22" name="Conector recto de flecha 21">
            <a:extLst>
              <a:ext uri="{FF2B5EF4-FFF2-40B4-BE49-F238E27FC236}">
                <a16:creationId xmlns:a16="http://schemas.microsoft.com/office/drawing/2014/main" id="{6EBFE31C-C98D-2DE8-E842-A1F8AE6AA1A2}"/>
              </a:ext>
            </a:extLst>
          </p:cNvPr>
          <p:cNvCxnSpPr>
            <a:cxnSpLocks/>
          </p:cNvCxnSpPr>
          <p:nvPr/>
        </p:nvCxnSpPr>
        <p:spPr>
          <a:xfrm>
            <a:off x="4214721" y="3531332"/>
            <a:ext cx="0" cy="2713556"/>
          </a:xfrm>
          <a:prstGeom prst="straightConnector1">
            <a:avLst/>
          </a:prstGeom>
          <a:ln w="1905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5" name="Conector recto de flecha 24">
            <a:extLst>
              <a:ext uri="{FF2B5EF4-FFF2-40B4-BE49-F238E27FC236}">
                <a16:creationId xmlns:a16="http://schemas.microsoft.com/office/drawing/2014/main" id="{9AAAA8EE-1E4C-8C25-D189-73ED49DAB1BE}"/>
              </a:ext>
            </a:extLst>
          </p:cNvPr>
          <p:cNvCxnSpPr>
            <a:cxnSpLocks/>
          </p:cNvCxnSpPr>
          <p:nvPr/>
        </p:nvCxnSpPr>
        <p:spPr>
          <a:xfrm flipH="1">
            <a:off x="4862793" y="3179169"/>
            <a:ext cx="4408276" cy="0"/>
          </a:xfrm>
          <a:prstGeom prst="straightConnector1">
            <a:avLst/>
          </a:prstGeom>
          <a:ln w="1905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8" name="Picture 6" descr="223,428 imágenes de Incorrecto - Imágenes, fotos y vectores de stock |  Shutterstock">
            <a:extLst>
              <a:ext uri="{FF2B5EF4-FFF2-40B4-BE49-F238E27FC236}">
                <a16:creationId xmlns:a16="http://schemas.microsoft.com/office/drawing/2014/main" id="{D6A7C70E-0544-5E10-8579-5345F18B2C57}"/>
              </a:ext>
            </a:extLst>
          </p:cNvPr>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54601" t="56930" r="10508" b="13056"/>
          <a:stretch/>
        </p:blipFill>
        <p:spPr bwMode="auto">
          <a:xfrm>
            <a:off x="3744927" y="4872772"/>
            <a:ext cx="360040" cy="3335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5093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8D2D6617-46E2-4BB5-A527-766D31BC6FE3}"/>
              </a:ext>
            </a:extLst>
          </p:cNvPr>
          <p:cNvSpPr>
            <a:spLocks noGrp="1"/>
          </p:cNvSpPr>
          <p:nvPr>
            <p:ph type="sldNum" sz="quarter" idx="12"/>
          </p:nvPr>
        </p:nvSpPr>
        <p:spPr>
          <a:xfrm>
            <a:off x="10766796" y="6448251"/>
            <a:ext cx="609441" cy="365125"/>
          </a:xfrm>
        </p:spPr>
        <p:txBody>
          <a:bodyPr/>
          <a:lstStyle/>
          <a:p>
            <a:pPr rtl="0"/>
            <a:fld id="{7DC1BBB0-96F0-4077-A278-0F3FB5C104D3}" type="slidenum">
              <a:rPr lang="es-ES" noProof="0" smtClean="0"/>
              <a:t>37</a:t>
            </a:fld>
            <a:endParaRPr lang="es-ES" noProof="0" dirty="0"/>
          </a:p>
        </p:txBody>
      </p:sp>
      <p:sp>
        <p:nvSpPr>
          <p:cNvPr id="2" name="CuadroTexto 1">
            <a:extLst>
              <a:ext uri="{FF2B5EF4-FFF2-40B4-BE49-F238E27FC236}">
                <a16:creationId xmlns:a16="http://schemas.microsoft.com/office/drawing/2014/main" id="{385B9208-6506-683A-1092-ECA25746D5E8}"/>
              </a:ext>
            </a:extLst>
          </p:cNvPr>
          <p:cNvSpPr txBox="1"/>
          <p:nvPr/>
        </p:nvSpPr>
        <p:spPr>
          <a:xfrm rot="16200000">
            <a:off x="-790009" y="3400442"/>
            <a:ext cx="2237472"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CÓDIGO LIMPIO</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5" name="CuadroTexto 4">
            <a:extLst>
              <a:ext uri="{FF2B5EF4-FFF2-40B4-BE49-F238E27FC236}">
                <a16:creationId xmlns:a16="http://schemas.microsoft.com/office/drawing/2014/main" id="{D9987EA6-DE13-79C2-4CDF-73C346DC30B0}"/>
              </a:ext>
            </a:extLst>
          </p:cNvPr>
          <p:cNvSpPr txBox="1"/>
          <p:nvPr/>
        </p:nvSpPr>
        <p:spPr>
          <a:xfrm rot="16200000">
            <a:off x="-504045" y="3430159"/>
            <a:ext cx="2774414"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FORMATO VERTICAL</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4" name="CuadroTexto 3">
            <a:extLst>
              <a:ext uri="{FF2B5EF4-FFF2-40B4-BE49-F238E27FC236}">
                <a16:creationId xmlns:a16="http://schemas.microsoft.com/office/drawing/2014/main" id="{1EBCD64C-39E6-F9B0-B21B-E0E0DBE8433C}"/>
              </a:ext>
            </a:extLst>
          </p:cNvPr>
          <p:cNvSpPr txBox="1"/>
          <p:nvPr/>
        </p:nvSpPr>
        <p:spPr>
          <a:xfrm>
            <a:off x="1263560" y="4025671"/>
            <a:ext cx="5223969" cy="2585323"/>
          </a:xfrm>
          <a:prstGeom prst="rect">
            <a:avLst/>
          </a:prstGeom>
          <a:noFill/>
        </p:spPr>
        <p:txBody>
          <a:bodyPr wrap="square">
            <a:spAutoFit/>
          </a:bodyPr>
          <a:lstStyle>
            <a:defPPr rtl="0">
              <a:defRPr lang="es-es"/>
            </a:defPPr>
            <a:lvl1pPr marL="285750" indent="-285750" algn="just">
              <a:buFont typeface="Arial" panose="020B0604020202020204" pitchFamily="34" charset="0"/>
              <a:buChar char="•"/>
              <a:defRPr i="1">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1pPr>
            <a:lvl2pPr marL="742950" lvl="1" indent="-285750" algn="just">
              <a:buFont typeface="Arial" panose="020B0604020202020204" pitchFamily="34" charset="0"/>
              <a:buChar char="•"/>
              <a:defRPr sz="1600" i="1">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2pPr>
          </a:lstStyle>
          <a:p>
            <a:r>
              <a:rPr lang="es-ES" dirty="0"/>
              <a:t>La lectura que se haga del código de una clase debe ser siempre de arriba hacia abajo. Para lograr esto, debemos poner las funciones principales siempre arriba y luego las funciones auxiliares.</a:t>
            </a:r>
          </a:p>
          <a:p>
            <a:endParaRPr lang="es-ES" dirty="0"/>
          </a:p>
          <a:p>
            <a:r>
              <a:rPr lang="es-ES" dirty="0"/>
              <a:t>Se considera un mal formato, si para leer nuestro código debemos empezar por arriba, luego bajamos y luego tenemos que subir, para luego bajar y así sucesivamente.</a:t>
            </a:r>
          </a:p>
        </p:txBody>
      </p:sp>
      <p:sp>
        <p:nvSpPr>
          <p:cNvPr id="6" name="CuadroTexto 5">
            <a:extLst>
              <a:ext uri="{FF2B5EF4-FFF2-40B4-BE49-F238E27FC236}">
                <a16:creationId xmlns:a16="http://schemas.microsoft.com/office/drawing/2014/main" id="{9B0A5668-CB2B-68D2-BDD1-2EAB99061116}"/>
              </a:ext>
            </a:extLst>
          </p:cNvPr>
          <p:cNvSpPr txBox="1"/>
          <p:nvPr/>
        </p:nvSpPr>
        <p:spPr>
          <a:xfrm>
            <a:off x="1341884" y="116632"/>
            <a:ext cx="7632848" cy="369332"/>
          </a:xfrm>
          <a:prstGeom prst="rect">
            <a:avLst/>
          </a:prstGeom>
          <a:noFill/>
        </p:spPr>
        <p:txBody>
          <a:bodyPr wrap="square" rtlCol="0">
            <a:spAutoFit/>
          </a:bodyPr>
          <a:lstStyle/>
          <a:p>
            <a:pPr marL="285750" indent="-285750" algn="just">
              <a:buFont typeface="Arial" panose="020B0604020202020204" pitchFamily="34" charset="0"/>
              <a:buChar char="•"/>
            </a:pPr>
            <a:r>
              <a:rPr lang="es-ES" b="1"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SE DEBE LEER COMO SI FUERA UNA NOTICIA DE UN DIARIO</a:t>
            </a:r>
            <a:endPar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pic>
        <p:nvPicPr>
          <p:cNvPr id="2050" name="Picture 2" descr="Características y estructura de la noticia - ppt descargar">
            <a:extLst>
              <a:ext uri="{FF2B5EF4-FFF2-40B4-BE49-F238E27FC236}">
                <a16:creationId xmlns:a16="http://schemas.microsoft.com/office/drawing/2014/main" id="{3B8CEC69-B247-4C05-2DD0-CE093731B0B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50" t="11415" r="2750" b="8787"/>
          <a:stretch/>
        </p:blipFill>
        <p:spPr bwMode="auto">
          <a:xfrm>
            <a:off x="1629916" y="786315"/>
            <a:ext cx="4640534" cy="2939005"/>
          </a:xfrm>
          <a:prstGeom prst="rect">
            <a:avLst/>
          </a:prstGeom>
          <a:noFill/>
          <a:extLst>
            <a:ext uri="{909E8E84-426E-40DD-AFC4-6F175D3DCCD1}">
              <a14:hiddenFill xmlns:a14="http://schemas.microsoft.com/office/drawing/2010/main">
                <a:solidFill>
                  <a:srgbClr val="FFFFFF"/>
                </a:solidFill>
              </a14:hiddenFill>
            </a:ext>
          </a:extLst>
        </p:spPr>
      </p:pic>
      <p:sp>
        <p:nvSpPr>
          <p:cNvPr id="9" name="Rectángulo: esquinas redondeadas 8">
            <a:extLst>
              <a:ext uri="{FF2B5EF4-FFF2-40B4-BE49-F238E27FC236}">
                <a16:creationId xmlns:a16="http://schemas.microsoft.com/office/drawing/2014/main" id="{E2C465CD-D00F-DE65-9769-F6BCC95B4B5B}"/>
              </a:ext>
            </a:extLst>
          </p:cNvPr>
          <p:cNvSpPr/>
          <p:nvPr/>
        </p:nvSpPr>
        <p:spPr>
          <a:xfrm>
            <a:off x="6641859" y="620688"/>
            <a:ext cx="3661041" cy="5031404"/>
          </a:xfrm>
          <a:prstGeom prst="round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sp>
        <p:nvSpPr>
          <p:cNvPr id="10" name="Rectángulo: esquinas redondeadas 9">
            <a:extLst>
              <a:ext uri="{FF2B5EF4-FFF2-40B4-BE49-F238E27FC236}">
                <a16:creationId xmlns:a16="http://schemas.microsoft.com/office/drawing/2014/main" id="{B76CB556-DF2D-B710-028D-C18FD4EA628C}"/>
              </a:ext>
            </a:extLst>
          </p:cNvPr>
          <p:cNvSpPr/>
          <p:nvPr/>
        </p:nvSpPr>
        <p:spPr>
          <a:xfrm>
            <a:off x="7062710" y="1110323"/>
            <a:ext cx="1800200" cy="811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5" name="Rectángulo: esquinas redondeadas 14">
            <a:extLst>
              <a:ext uri="{FF2B5EF4-FFF2-40B4-BE49-F238E27FC236}">
                <a16:creationId xmlns:a16="http://schemas.microsoft.com/office/drawing/2014/main" id="{57DB4A68-9E55-048D-13AC-4CBDA7BB479B}"/>
              </a:ext>
            </a:extLst>
          </p:cNvPr>
          <p:cNvSpPr/>
          <p:nvPr/>
        </p:nvSpPr>
        <p:spPr>
          <a:xfrm>
            <a:off x="7062710" y="1556792"/>
            <a:ext cx="3008809" cy="81164"/>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6" name="Rectángulo: esquinas redondeadas 15">
            <a:extLst>
              <a:ext uri="{FF2B5EF4-FFF2-40B4-BE49-F238E27FC236}">
                <a16:creationId xmlns:a16="http://schemas.microsoft.com/office/drawing/2014/main" id="{7BA8ADEA-2640-E816-3BFE-645362CF8459}"/>
              </a:ext>
            </a:extLst>
          </p:cNvPr>
          <p:cNvSpPr/>
          <p:nvPr/>
        </p:nvSpPr>
        <p:spPr>
          <a:xfrm>
            <a:off x="7062710" y="1947571"/>
            <a:ext cx="3008809" cy="360040"/>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7" name="Rectángulo: esquinas redondeadas 16">
            <a:extLst>
              <a:ext uri="{FF2B5EF4-FFF2-40B4-BE49-F238E27FC236}">
                <a16:creationId xmlns:a16="http://schemas.microsoft.com/office/drawing/2014/main" id="{A08E79F5-5905-06AD-D5DE-468CF0E18A6F}"/>
              </a:ext>
            </a:extLst>
          </p:cNvPr>
          <p:cNvSpPr/>
          <p:nvPr/>
        </p:nvSpPr>
        <p:spPr>
          <a:xfrm>
            <a:off x="7007371" y="2780928"/>
            <a:ext cx="3064148" cy="379682"/>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8" name="Rectángulo: esquinas redondeadas 17">
            <a:extLst>
              <a:ext uri="{FF2B5EF4-FFF2-40B4-BE49-F238E27FC236}">
                <a16:creationId xmlns:a16="http://schemas.microsoft.com/office/drawing/2014/main" id="{B568537A-F463-534E-F518-BA7571A23BBF}"/>
              </a:ext>
            </a:extLst>
          </p:cNvPr>
          <p:cNvSpPr/>
          <p:nvPr/>
        </p:nvSpPr>
        <p:spPr>
          <a:xfrm>
            <a:off x="6990702" y="3295334"/>
            <a:ext cx="3080817" cy="379682"/>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20" name="Rectángulo: esquinas redondeadas 19">
            <a:extLst>
              <a:ext uri="{FF2B5EF4-FFF2-40B4-BE49-F238E27FC236}">
                <a16:creationId xmlns:a16="http://schemas.microsoft.com/office/drawing/2014/main" id="{808AF8B8-35C2-4411-3A27-781051D58B3A}"/>
              </a:ext>
            </a:extLst>
          </p:cNvPr>
          <p:cNvSpPr/>
          <p:nvPr/>
        </p:nvSpPr>
        <p:spPr>
          <a:xfrm>
            <a:off x="6990702" y="4060590"/>
            <a:ext cx="3080817" cy="379682"/>
          </a:xfrm>
          <a:prstGeom prst="round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23" name="Rectángulo: esquinas redondeadas 22">
            <a:extLst>
              <a:ext uri="{FF2B5EF4-FFF2-40B4-BE49-F238E27FC236}">
                <a16:creationId xmlns:a16="http://schemas.microsoft.com/office/drawing/2014/main" id="{4954F183-D6D0-8A2C-2CD2-86AAD87B386D}"/>
              </a:ext>
            </a:extLst>
          </p:cNvPr>
          <p:cNvSpPr/>
          <p:nvPr/>
        </p:nvSpPr>
        <p:spPr>
          <a:xfrm>
            <a:off x="7007371" y="4572934"/>
            <a:ext cx="3064148" cy="379682"/>
          </a:xfrm>
          <a:prstGeom prst="round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24" name="Globo: línea con borde y barra de énfasis 23">
            <a:extLst>
              <a:ext uri="{FF2B5EF4-FFF2-40B4-BE49-F238E27FC236}">
                <a16:creationId xmlns:a16="http://schemas.microsoft.com/office/drawing/2014/main" id="{5E3CE650-8845-9BBF-6243-A5538BB3BD12}"/>
              </a:ext>
            </a:extLst>
          </p:cNvPr>
          <p:cNvSpPr/>
          <p:nvPr/>
        </p:nvSpPr>
        <p:spPr>
          <a:xfrm>
            <a:off x="9190756" y="786315"/>
            <a:ext cx="1483554" cy="266421"/>
          </a:xfrm>
          <a:prstGeom prst="accentBorderCallout1">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050" b="1" dirty="0">
                <a:solidFill>
                  <a:schemeClr val="accent6">
                    <a:lumMod val="75000"/>
                  </a:schemeClr>
                </a:solidFill>
              </a:rPr>
              <a:t>Nombre de clase</a:t>
            </a:r>
            <a:endParaRPr lang="es-PE" sz="1050" b="1" dirty="0">
              <a:solidFill>
                <a:schemeClr val="accent6">
                  <a:lumMod val="75000"/>
                </a:schemeClr>
              </a:solidFill>
            </a:endParaRPr>
          </a:p>
        </p:txBody>
      </p:sp>
      <p:sp>
        <p:nvSpPr>
          <p:cNvPr id="26" name="Globo: línea con borde y barra de énfasis 25">
            <a:extLst>
              <a:ext uri="{FF2B5EF4-FFF2-40B4-BE49-F238E27FC236}">
                <a16:creationId xmlns:a16="http://schemas.microsoft.com/office/drawing/2014/main" id="{95B3385B-EAE2-8F6A-B222-E3E05109B9FD}"/>
              </a:ext>
            </a:extLst>
          </p:cNvPr>
          <p:cNvSpPr/>
          <p:nvPr/>
        </p:nvSpPr>
        <p:spPr>
          <a:xfrm>
            <a:off x="10051699" y="1162473"/>
            <a:ext cx="1750161" cy="324405"/>
          </a:xfrm>
          <a:prstGeom prst="accentBorderCallout1">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050" b="1" dirty="0">
                <a:solidFill>
                  <a:schemeClr val="accent6">
                    <a:lumMod val="75000"/>
                  </a:schemeClr>
                </a:solidFill>
              </a:rPr>
              <a:t>Propiedades, miembros o variables</a:t>
            </a:r>
            <a:endParaRPr lang="es-PE" sz="1050" b="1" dirty="0">
              <a:solidFill>
                <a:schemeClr val="accent6">
                  <a:lumMod val="75000"/>
                </a:schemeClr>
              </a:solidFill>
            </a:endParaRPr>
          </a:p>
        </p:txBody>
      </p:sp>
      <p:sp>
        <p:nvSpPr>
          <p:cNvPr id="27" name="Globo: línea con borde y barra de énfasis 26">
            <a:extLst>
              <a:ext uri="{FF2B5EF4-FFF2-40B4-BE49-F238E27FC236}">
                <a16:creationId xmlns:a16="http://schemas.microsoft.com/office/drawing/2014/main" id="{A547DA3C-27FA-A152-94FA-F495C9811FE3}"/>
              </a:ext>
            </a:extLst>
          </p:cNvPr>
          <p:cNvSpPr/>
          <p:nvPr/>
        </p:nvSpPr>
        <p:spPr>
          <a:xfrm>
            <a:off x="10051699" y="2219864"/>
            <a:ext cx="1130431" cy="324405"/>
          </a:xfrm>
          <a:prstGeom prst="accentBorderCallout1">
            <a:avLst>
              <a:gd name="adj1" fmla="val 18750"/>
              <a:gd name="adj2" fmla="val -8333"/>
              <a:gd name="adj3" fmla="val -37243"/>
              <a:gd name="adj4" fmla="val -24183"/>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050" b="1" dirty="0">
                <a:solidFill>
                  <a:schemeClr val="accent6">
                    <a:lumMod val="75000"/>
                  </a:schemeClr>
                </a:solidFill>
              </a:rPr>
              <a:t>Constructor</a:t>
            </a:r>
            <a:endParaRPr lang="es-PE" sz="1050" b="1" dirty="0">
              <a:solidFill>
                <a:schemeClr val="accent6">
                  <a:lumMod val="75000"/>
                </a:schemeClr>
              </a:solidFill>
            </a:endParaRPr>
          </a:p>
        </p:txBody>
      </p:sp>
      <p:sp>
        <p:nvSpPr>
          <p:cNvPr id="29" name="Globo: línea con borde y barra de énfasis 28">
            <a:extLst>
              <a:ext uri="{FF2B5EF4-FFF2-40B4-BE49-F238E27FC236}">
                <a16:creationId xmlns:a16="http://schemas.microsoft.com/office/drawing/2014/main" id="{63E92F4B-330E-96CA-5CFA-23DBD3C2096A}"/>
              </a:ext>
            </a:extLst>
          </p:cNvPr>
          <p:cNvSpPr/>
          <p:nvPr/>
        </p:nvSpPr>
        <p:spPr>
          <a:xfrm>
            <a:off x="10506300" y="3209017"/>
            <a:ext cx="1130431" cy="324405"/>
          </a:xfrm>
          <a:prstGeom prst="accentBorderCallout1">
            <a:avLst>
              <a:gd name="adj1" fmla="val 18750"/>
              <a:gd name="adj2" fmla="val -8333"/>
              <a:gd name="adj3" fmla="val 927"/>
              <a:gd name="adj4" fmla="val -38507"/>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050" b="1" dirty="0">
                <a:solidFill>
                  <a:schemeClr val="accent6">
                    <a:lumMod val="75000"/>
                  </a:schemeClr>
                </a:solidFill>
              </a:rPr>
              <a:t>Métodos Públicos</a:t>
            </a:r>
            <a:endParaRPr lang="es-PE" sz="1050" b="1" dirty="0">
              <a:solidFill>
                <a:schemeClr val="accent6">
                  <a:lumMod val="75000"/>
                </a:schemeClr>
              </a:solidFill>
            </a:endParaRPr>
          </a:p>
        </p:txBody>
      </p:sp>
      <p:sp>
        <p:nvSpPr>
          <p:cNvPr id="30" name="Globo: línea con borde y barra de énfasis 29">
            <a:extLst>
              <a:ext uri="{FF2B5EF4-FFF2-40B4-BE49-F238E27FC236}">
                <a16:creationId xmlns:a16="http://schemas.microsoft.com/office/drawing/2014/main" id="{134DBEE6-A393-019C-E5C5-13684B1E1F1C}"/>
              </a:ext>
            </a:extLst>
          </p:cNvPr>
          <p:cNvSpPr/>
          <p:nvPr/>
        </p:nvSpPr>
        <p:spPr>
          <a:xfrm>
            <a:off x="10551106" y="4438370"/>
            <a:ext cx="1130431" cy="324405"/>
          </a:xfrm>
          <a:prstGeom prst="accentBorderCallout1">
            <a:avLst>
              <a:gd name="adj1" fmla="val 18750"/>
              <a:gd name="adj2" fmla="val -8333"/>
              <a:gd name="adj3" fmla="val 927"/>
              <a:gd name="adj4" fmla="val -38507"/>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050" b="1" dirty="0">
                <a:solidFill>
                  <a:schemeClr val="accent6">
                    <a:lumMod val="75000"/>
                  </a:schemeClr>
                </a:solidFill>
              </a:rPr>
              <a:t>Métodos Privados</a:t>
            </a:r>
            <a:endParaRPr lang="es-PE" sz="1050" b="1" dirty="0">
              <a:solidFill>
                <a:schemeClr val="accent6">
                  <a:lumMod val="75000"/>
                </a:schemeClr>
              </a:solidFill>
            </a:endParaRPr>
          </a:p>
        </p:txBody>
      </p:sp>
      <p:sp>
        <p:nvSpPr>
          <p:cNvPr id="31" name="Flecha: hacia abajo 30">
            <a:extLst>
              <a:ext uri="{FF2B5EF4-FFF2-40B4-BE49-F238E27FC236}">
                <a16:creationId xmlns:a16="http://schemas.microsoft.com/office/drawing/2014/main" id="{7AC2232E-DE65-FEDB-3AA0-FBE016139A25}"/>
              </a:ext>
            </a:extLst>
          </p:cNvPr>
          <p:cNvSpPr/>
          <p:nvPr/>
        </p:nvSpPr>
        <p:spPr>
          <a:xfrm>
            <a:off x="6767776" y="1561808"/>
            <a:ext cx="140604" cy="3314660"/>
          </a:xfrm>
          <a:prstGeom prst="downArrow">
            <a:avLst/>
          </a:prstGeom>
          <a:solidFill>
            <a:schemeClr val="accent3">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32" name="CuadroTexto 31">
            <a:extLst>
              <a:ext uri="{FF2B5EF4-FFF2-40B4-BE49-F238E27FC236}">
                <a16:creationId xmlns:a16="http://schemas.microsoft.com/office/drawing/2014/main" id="{CC9EC326-B1DD-ABB4-AE1B-422E4362856B}"/>
              </a:ext>
            </a:extLst>
          </p:cNvPr>
          <p:cNvSpPr txBox="1"/>
          <p:nvPr/>
        </p:nvSpPr>
        <p:spPr>
          <a:xfrm>
            <a:off x="8004983" y="631267"/>
            <a:ext cx="857927" cy="261610"/>
          </a:xfrm>
          <a:prstGeom prst="rect">
            <a:avLst/>
          </a:prstGeom>
          <a:noFill/>
        </p:spPr>
        <p:txBody>
          <a:bodyPr wrap="none" rtlCol="0">
            <a:spAutoFit/>
          </a:bodyPr>
          <a:lstStyle/>
          <a:p>
            <a:r>
              <a:rPr lang="es-MX" sz="1100" b="1" dirty="0"/>
              <a:t>Clase XYZ</a:t>
            </a:r>
            <a:endParaRPr lang="es-PE" sz="1100" b="1" dirty="0"/>
          </a:p>
        </p:txBody>
      </p:sp>
      <p:sp>
        <p:nvSpPr>
          <p:cNvPr id="33" name="Flecha: hacia abajo 32">
            <a:extLst>
              <a:ext uri="{FF2B5EF4-FFF2-40B4-BE49-F238E27FC236}">
                <a16:creationId xmlns:a16="http://schemas.microsoft.com/office/drawing/2014/main" id="{1A68D177-4012-14E3-A35E-B389456BC5B9}"/>
              </a:ext>
            </a:extLst>
          </p:cNvPr>
          <p:cNvSpPr/>
          <p:nvPr/>
        </p:nvSpPr>
        <p:spPr>
          <a:xfrm>
            <a:off x="1588346" y="1686251"/>
            <a:ext cx="121240" cy="1847171"/>
          </a:xfrm>
          <a:prstGeom prst="downArrow">
            <a:avLst/>
          </a:prstGeom>
          <a:solidFill>
            <a:schemeClr val="accent3">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34" name="Globo: línea con borde y barra de énfasis 33">
            <a:extLst>
              <a:ext uri="{FF2B5EF4-FFF2-40B4-BE49-F238E27FC236}">
                <a16:creationId xmlns:a16="http://schemas.microsoft.com/office/drawing/2014/main" id="{E367035D-1833-F05F-A8EF-0B4528FEBC9C}"/>
              </a:ext>
            </a:extLst>
          </p:cNvPr>
          <p:cNvSpPr/>
          <p:nvPr/>
        </p:nvSpPr>
        <p:spPr>
          <a:xfrm>
            <a:off x="7732886" y="6022291"/>
            <a:ext cx="2872518" cy="725574"/>
          </a:xfrm>
          <a:prstGeom prst="accentBorderCallout1">
            <a:avLst>
              <a:gd name="adj1" fmla="val 18750"/>
              <a:gd name="adj2" fmla="val -8333"/>
              <a:gd name="adj3" fmla="val -158245"/>
              <a:gd name="adj4" fmla="val -28661"/>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MX" sz="1050" b="1" dirty="0">
                <a:solidFill>
                  <a:schemeClr val="accent6">
                    <a:lumMod val="75000"/>
                  </a:schemeClr>
                </a:solidFill>
              </a:rPr>
              <a:t>La lectura debe ser:</a:t>
            </a:r>
          </a:p>
          <a:p>
            <a:pPr marL="171450" indent="-171450" algn="just">
              <a:buFont typeface="Arial" panose="020B0604020202020204" pitchFamily="34" charset="0"/>
              <a:buChar char="•"/>
            </a:pPr>
            <a:r>
              <a:rPr lang="es-MX" sz="1050" b="1" dirty="0">
                <a:solidFill>
                  <a:schemeClr val="accent6">
                    <a:lumMod val="75000"/>
                  </a:schemeClr>
                </a:solidFill>
              </a:rPr>
              <a:t>De lo general a lo mas detallado</a:t>
            </a:r>
          </a:p>
          <a:p>
            <a:pPr marL="171450" indent="-171450" algn="just">
              <a:buFont typeface="Arial" panose="020B0604020202020204" pitchFamily="34" charset="0"/>
              <a:buChar char="•"/>
            </a:pPr>
            <a:r>
              <a:rPr lang="es-MX" sz="1050" b="1" dirty="0">
                <a:solidFill>
                  <a:schemeClr val="accent6">
                    <a:lumMod val="75000"/>
                  </a:schemeClr>
                </a:solidFill>
              </a:rPr>
              <a:t>De lo mas importante a lo menos importante</a:t>
            </a:r>
            <a:endParaRPr lang="es-PE" sz="1050" b="1" dirty="0">
              <a:solidFill>
                <a:schemeClr val="accent6">
                  <a:lumMod val="75000"/>
                </a:schemeClr>
              </a:solidFill>
            </a:endParaRPr>
          </a:p>
        </p:txBody>
      </p:sp>
    </p:spTree>
    <p:extLst>
      <p:ext uri="{BB962C8B-B14F-4D97-AF65-F5344CB8AC3E}">
        <p14:creationId xmlns:p14="http://schemas.microsoft.com/office/powerpoint/2010/main" val="2776465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8D2D6617-46E2-4BB5-A527-766D31BC6FE3}"/>
              </a:ext>
            </a:extLst>
          </p:cNvPr>
          <p:cNvSpPr>
            <a:spLocks noGrp="1"/>
          </p:cNvSpPr>
          <p:nvPr>
            <p:ph type="sldNum" sz="quarter" idx="12"/>
          </p:nvPr>
        </p:nvSpPr>
        <p:spPr>
          <a:xfrm>
            <a:off x="10766796" y="6448251"/>
            <a:ext cx="609441" cy="365125"/>
          </a:xfrm>
        </p:spPr>
        <p:txBody>
          <a:bodyPr/>
          <a:lstStyle/>
          <a:p>
            <a:pPr rtl="0"/>
            <a:fld id="{7DC1BBB0-96F0-4077-A278-0F3FB5C104D3}" type="slidenum">
              <a:rPr lang="es-ES" noProof="0" smtClean="0"/>
              <a:t>38</a:t>
            </a:fld>
            <a:endParaRPr lang="es-ES" noProof="0" dirty="0"/>
          </a:p>
        </p:txBody>
      </p:sp>
      <p:sp>
        <p:nvSpPr>
          <p:cNvPr id="2" name="CuadroTexto 1">
            <a:extLst>
              <a:ext uri="{FF2B5EF4-FFF2-40B4-BE49-F238E27FC236}">
                <a16:creationId xmlns:a16="http://schemas.microsoft.com/office/drawing/2014/main" id="{385B9208-6506-683A-1092-ECA25746D5E8}"/>
              </a:ext>
            </a:extLst>
          </p:cNvPr>
          <p:cNvSpPr txBox="1"/>
          <p:nvPr/>
        </p:nvSpPr>
        <p:spPr>
          <a:xfrm rot="16200000">
            <a:off x="-790009" y="3400442"/>
            <a:ext cx="2237472"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CÓDIGO LIMPIO</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5" name="CuadroTexto 4">
            <a:extLst>
              <a:ext uri="{FF2B5EF4-FFF2-40B4-BE49-F238E27FC236}">
                <a16:creationId xmlns:a16="http://schemas.microsoft.com/office/drawing/2014/main" id="{D9987EA6-DE13-79C2-4CDF-73C346DC30B0}"/>
              </a:ext>
            </a:extLst>
          </p:cNvPr>
          <p:cNvSpPr txBox="1"/>
          <p:nvPr/>
        </p:nvSpPr>
        <p:spPr>
          <a:xfrm rot="16200000">
            <a:off x="-504045" y="3430159"/>
            <a:ext cx="2774414"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FORMATO VERTICAL</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4" name="CuadroTexto 3">
            <a:extLst>
              <a:ext uri="{FF2B5EF4-FFF2-40B4-BE49-F238E27FC236}">
                <a16:creationId xmlns:a16="http://schemas.microsoft.com/office/drawing/2014/main" id="{1EBCD64C-39E6-F9B0-B21B-E0E0DBE8433C}"/>
              </a:ext>
            </a:extLst>
          </p:cNvPr>
          <p:cNvSpPr txBox="1"/>
          <p:nvPr/>
        </p:nvSpPr>
        <p:spPr>
          <a:xfrm>
            <a:off x="1557908" y="485964"/>
            <a:ext cx="4752528" cy="923330"/>
          </a:xfrm>
          <a:prstGeom prst="rect">
            <a:avLst/>
          </a:prstGeom>
          <a:noFill/>
        </p:spPr>
        <p:txBody>
          <a:bodyPr wrap="square">
            <a:spAutoFit/>
          </a:bodyPr>
          <a:lstStyle>
            <a:defPPr rtl="0">
              <a:defRPr lang="es-es"/>
            </a:defPPr>
            <a:lvl1pPr marL="285750" indent="-285750" algn="just">
              <a:buFont typeface="Arial" panose="020B0604020202020204" pitchFamily="34" charset="0"/>
              <a:buChar char="•"/>
              <a:defRPr i="1">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1pPr>
            <a:lvl2pPr marL="742950" lvl="1" indent="-285750" algn="just">
              <a:buFont typeface="Arial" panose="020B0604020202020204" pitchFamily="34" charset="0"/>
              <a:buChar char="•"/>
              <a:defRPr sz="1600" i="1">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2pPr>
          </a:lstStyle>
          <a:p>
            <a:r>
              <a:rPr lang="es-ES" dirty="0"/>
              <a:t>En el formato vertical, los conceptos similares deben estar juntos y los conceptos distintos debe estar separados.</a:t>
            </a:r>
          </a:p>
        </p:txBody>
      </p:sp>
      <p:sp>
        <p:nvSpPr>
          <p:cNvPr id="6" name="CuadroTexto 5">
            <a:extLst>
              <a:ext uri="{FF2B5EF4-FFF2-40B4-BE49-F238E27FC236}">
                <a16:creationId xmlns:a16="http://schemas.microsoft.com/office/drawing/2014/main" id="{9B0A5668-CB2B-68D2-BDD1-2EAB99061116}"/>
              </a:ext>
            </a:extLst>
          </p:cNvPr>
          <p:cNvSpPr txBox="1"/>
          <p:nvPr/>
        </p:nvSpPr>
        <p:spPr>
          <a:xfrm>
            <a:off x="1341884" y="116632"/>
            <a:ext cx="7632848" cy="369332"/>
          </a:xfrm>
          <a:prstGeom prst="rect">
            <a:avLst/>
          </a:prstGeom>
          <a:noFill/>
        </p:spPr>
        <p:txBody>
          <a:bodyPr wrap="square" rtlCol="0">
            <a:spAutoFit/>
          </a:bodyPr>
          <a:lstStyle/>
          <a:p>
            <a:pPr marL="285750" indent="-285750" algn="just">
              <a:buFont typeface="Arial" panose="020B0604020202020204" pitchFamily="34" charset="0"/>
              <a:buChar char="•"/>
            </a:pPr>
            <a:r>
              <a:rPr lang="es-ES" b="1"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ENTRE CONCEPTOS</a:t>
            </a:r>
            <a:endPar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pic>
        <p:nvPicPr>
          <p:cNvPr id="7" name="Imagen 6">
            <a:extLst>
              <a:ext uri="{FF2B5EF4-FFF2-40B4-BE49-F238E27FC236}">
                <a16:creationId xmlns:a16="http://schemas.microsoft.com/office/drawing/2014/main" id="{8713AA1C-25AA-4459-9172-445CE002F994}"/>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5014292" y="1599240"/>
            <a:ext cx="6912768" cy="5142128"/>
          </a:xfrm>
          <a:prstGeom prst="rect">
            <a:avLst/>
          </a:prstGeom>
        </p:spPr>
      </p:pic>
      <p:pic>
        <p:nvPicPr>
          <p:cNvPr id="12" name="Imagen 11">
            <a:extLst>
              <a:ext uri="{FF2B5EF4-FFF2-40B4-BE49-F238E27FC236}">
                <a16:creationId xmlns:a16="http://schemas.microsoft.com/office/drawing/2014/main" id="{205CCCBF-183F-409E-9692-F87D516C844A}"/>
              </a:ext>
            </a:extLst>
          </p:cNvPr>
          <p:cNvPicPr>
            <a:picLocks noChangeAspect="1"/>
          </p:cNvPicPr>
          <p:nvPr/>
        </p:nvPicPr>
        <p:blipFill rotWithShape="1">
          <a:blip r:embed="rId4"/>
          <a:srcRect l="2325"/>
          <a:stretch/>
        </p:blipFill>
        <p:spPr>
          <a:xfrm>
            <a:off x="1551975" y="1916832"/>
            <a:ext cx="3024336" cy="3975432"/>
          </a:xfrm>
          <a:prstGeom prst="rect">
            <a:avLst/>
          </a:prstGeom>
        </p:spPr>
      </p:pic>
    </p:spTree>
    <p:extLst>
      <p:ext uri="{BB962C8B-B14F-4D97-AF65-F5344CB8AC3E}">
        <p14:creationId xmlns:p14="http://schemas.microsoft.com/office/powerpoint/2010/main" val="875578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8D2D6617-46E2-4BB5-A527-766D31BC6FE3}"/>
              </a:ext>
            </a:extLst>
          </p:cNvPr>
          <p:cNvSpPr>
            <a:spLocks noGrp="1"/>
          </p:cNvSpPr>
          <p:nvPr>
            <p:ph type="sldNum" sz="quarter" idx="12"/>
          </p:nvPr>
        </p:nvSpPr>
        <p:spPr>
          <a:xfrm>
            <a:off x="10766796" y="6448251"/>
            <a:ext cx="609441" cy="365125"/>
          </a:xfrm>
        </p:spPr>
        <p:txBody>
          <a:bodyPr/>
          <a:lstStyle/>
          <a:p>
            <a:pPr rtl="0"/>
            <a:fld id="{7DC1BBB0-96F0-4077-A278-0F3FB5C104D3}" type="slidenum">
              <a:rPr lang="es-ES" noProof="0" smtClean="0"/>
              <a:t>39</a:t>
            </a:fld>
            <a:endParaRPr lang="es-ES" noProof="0" dirty="0"/>
          </a:p>
        </p:txBody>
      </p:sp>
      <p:sp>
        <p:nvSpPr>
          <p:cNvPr id="2" name="CuadroTexto 1">
            <a:extLst>
              <a:ext uri="{FF2B5EF4-FFF2-40B4-BE49-F238E27FC236}">
                <a16:creationId xmlns:a16="http://schemas.microsoft.com/office/drawing/2014/main" id="{385B9208-6506-683A-1092-ECA25746D5E8}"/>
              </a:ext>
            </a:extLst>
          </p:cNvPr>
          <p:cNvSpPr txBox="1"/>
          <p:nvPr/>
        </p:nvSpPr>
        <p:spPr>
          <a:xfrm rot="16200000">
            <a:off x="-790009" y="3400442"/>
            <a:ext cx="2237472"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CÓDIGO LIMPIO</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5" name="CuadroTexto 4">
            <a:extLst>
              <a:ext uri="{FF2B5EF4-FFF2-40B4-BE49-F238E27FC236}">
                <a16:creationId xmlns:a16="http://schemas.microsoft.com/office/drawing/2014/main" id="{D9987EA6-DE13-79C2-4CDF-73C346DC30B0}"/>
              </a:ext>
            </a:extLst>
          </p:cNvPr>
          <p:cNvSpPr txBox="1"/>
          <p:nvPr/>
        </p:nvSpPr>
        <p:spPr>
          <a:xfrm rot="16200000">
            <a:off x="-504045" y="3430159"/>
            <a:ext cx="2774414"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FORMATO VERTICAL</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4" name="CuadroTexto 3">
            <a:extLst>
              <a:ext uri="{FF2B5EF4-FFF2-40B4-BE49-F238E27FC236}">
                <a16:creationId xmlns:a16="http://schemas.microsoft.com/office/drawing/2014/main" id="{1EBCD64C-39E6-F9B0-B21B-E0E0DBE8433C}"/>
              </a:ext>
            </a:extLst>
          </p:cNvPr>
          <p:cNvSpPr txBox="1"/>
          <p:nvPr/>
        </p:nvSpPr>
        <p:spPr>
          <a:xfrm>
            <a:off x="1557908" y="485964"/>
            <a:ext cx="6480720" cy="646331"/>
          </a:xfrm>
          <a:prstGeom prst="rect">
            <a:avLst/>
          </a:prstGeom>
          <a:noFill/>
        </p:spPr>
        <p:txBody>
          <a:bodyPr wrap="square">
            <a:spAutoFit/>
          </a:bodyPr>
          <a:lstStyle>
            <a:defPPr rtl="0">
              <a:defRPr lang="es-es"/>
            </a:defPPr>
            <a:lvl1pPr marL="285750" indent="-285750" algn="just">
              <a:buFont typeface="Arial" panose="020B0604020202020204" pitchFamily="34" charset="0"/>
              <a:buChar char="•"/>
              <a:defRPr i="1">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1pPr>
            <a:lvl2pPr marL="742950" lvl="1" indent="-285750" algn="just">
              <a:buFont typeface="Arial" panose="020B0604020202020204" pitchFamily="34" charset="0"/>
              <a:buChar char="•"/>
              <a:defRPr sz="1600" i="1">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2pPr>
          </a:lstStyle>
          <a:p>
            <a:r>
              <a:rPr lang="es-ES" dirty="0"/>
              <a:t>Conceptos o instrucciones que tiene relación deben estar juntos y en caso no tengan ninguna relación deben estar separados.</a:t>
            </a:r>
          </a:p>
        </p:txBody>
      </p:sp>
      <p:sp>
        <p:nvSpPr>
          <p:cNvPr id="6" name="CuadroTexto 5">
            <a:extLst>
              <a:ext uri="{FF2B5EF4-FFF2-40B4-BE49-F238E27FC236}">
                <a16:creationId xmlns:a16="http://schemas.microsoft.com/office/drawing/2014/main" id="{9B0A5668-CB2B-68D2-BDD1-2EAB99061116}"/>
              </a:ext>
            </a:extLst>
          </p:cNvPr>
          <p:cNvSpPr txBox="1"/>
          <p:nvPr/>
        </p:nvSpPr>
        <p:spPr>
          <a:xfrm>
            <a:off x="1341884" y="116632"/>
            <a:ext cx="7632848" cy="369332"/>
          </a:xfrm>
          <a:prstGeom prst="rect">
            <a:avLst/>
          </a:prstGeom>
          <a:noFill/>
        </p:spPr>
        <p:txBody>
          <a:bodyPr wrap="square" rtlCol="0">
            <a:spAutoFit/>
          </a:bodyPr>
          <a:lstStyle/>
          <a:p>
            <a:pPr marL="285750" indent="-285750" algn="just">
              <a:buFont typeface="Arial" panose="020B0604020202020204" pitchFamily="34" charset="0"/>
              <a:buChar char="•"/>
            </a:pPr>
            <a:r>
              <a:rPr lang="es-ES" b="1"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DENSIDAD</a:t>
            </a:r>
            <a:endPar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grpSp>
        <p:nvGrpSpPr>
          <p:cNvPr id="9" name="Grupo 8">
            <a:extLst>
              <a:ext uri="{FF2B5EF4-FFF2-40B4-BE49-F238E27FC236}">
                <a16:creationId xmlns:a16="http://schemas.microsoft.com/office/drawing/2014/main" id="{6D0CEC1F-6805-4366-9374-09BC1A4F9E57}"/>
              </a:ext>
            </a:extLst>
          </p:cNvPr>
          <p:cNvGrpSpPr/>
          <p:nvPr/>
        </p:nvGrpSpPr>
        <p:grpSpPr>
          <a:xfrm>
            <a:off x="1845940" y="1501627"/>
            <a:ext cx="6493036" cy="4391862"/>
            <a:chOff x="2481696" y="1412776"/>
            <a:chExt cx="6493036" cy="4391862"/>
          </a:xfrm>
        </p:grpSpPr>
        <p:pic>
          <p:nvPicPr>
            <p:cNvPr id="8" name="Imagen 7">
              <a:extLst>
                <a:ext uri="{FF2B5EF4-FFF2-40B4-BE49-F238E27FC236}">
                  <a16:creationId xmlns:a16="http://schemas.microsoft.com/office/drawing/2014/main" id="{77790443-B36E-40F0-B473-08F52517A46F}"/>
                </a:ext>
              </a:extLst>
            </p:cNvPr>
            <p:cNvPicPr>
              <a:picLocks noChangeAspect="1"/>
            </p:cNvPicPr>
            <p:nvPr/>
          </p:nvPicPr>
          <p:blipFill>
            <a:blip r:embed="rId3"/>
            <a:stretch>
              <a:fillRect/>
            </a:stretch>
          </p:blipFill>
          <p:spPr>
            <a:xfrm>
              <a:off x="2481696" y="1412776"/>
              <a:ext cx="6493036" cy="4391862"/>
            </a:xfrm>
            <a:prstGeom prst="rect">
              <a:avLst/>
            </a:prstGeom>
          </p:spPr>
        </p:pic>
        <p:pic>
          <p:nvPicPr>
            <p:cNvPr id="10" name="Picture 6" descr="223,428 imágenes de Incorrecto - Imágenes, fotos y vectores de stock |  Shutterstock">
              <a:extLst>
                <a:ext uri="{FF2B5EF4-FFF2-40B4-BE49-F238E27FC236}">
                  <a16:creationId xmlns:a16="http://schemas.microsoft.com/office/drawing/2014/main" id="{DF79650B-3965-4920-80CC-03F89743DEB6}"/>
                </a:ext>
              </a:extLst>
            </p:cNvPr>
            <p:cNvPicPr>
              <a:picLocks noChangeAspect="1" noChangeArrowheads="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l="54601" t="56930" r="10508" b="13056"/>
            <a:stretch/>
          </p:blipFill>
          <p:spPr bwMode="auto">
            <a:xfrm>
              <a:off x="2780850" y="2100145"/>
              <a:ext cx="421625" cy="39058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descr="223,428 imágenes de Incorrecto - Imágenes, fotos y vectores de stock |  Shutterstock">
              <a:extLst>
                <a:ext uri="{FF2B5EF4-FFF2-40B4-BE49-F238E27FC236}">
                  <a16:creationId xmlns:a16="http://schemas.microsoft.com/office/drawing/2014/main" id="{418BE108-5747-4EA2-818C-1760D528F33E}"/>
                </a:ext>
              </a:extLst>
            </p:cNvPr>
            <p:cNvPicPr>
              <a:picLocks noChangeAspect="1" noChangeArrowheads="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l="54601" t="56930" r="10508" b="13056"/>
            <a:stretch/>
          </p:blipFill>
          <p:spPr bwMode="auto">
            <a:xfrm>
              <a:off x="2780850" y="2854590"/>
              <a:ext cx="421625" cy="390581"/>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6" descr="223,428 imágenes de Incorrecto - Imágenes, fotos y vectores de stock |  Shutterstock">
              <a:extLst>
                <a:ext uri="{FF2B5EF4-FFF2-40B4-BE49-F238E27FC236}">
                  <a16:creationId xmlns:a16="http://schemas.microsoft.com/office/drawing/2014/main" id="{F421F81B-A5C2-49CD-BD56-C4A321935049}"/>
                </a:ext>
              </a:extLst>
            </p:cNvPr>
            <p:cNvPicPr>
              <a:picLocks noChangeAspect="1" noChangeArrowheads="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l="54601" t="56930" r="10508" b="13056"/>
            <a:stretch/>
          </p:blipFill>
          <p:spPr bwMode="auto">
            <a:xfrm>
              <a:off x="3135239" y="5054643"/>
              <a:ext cx="421625" cy="39058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658192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8D2D6617-46E2-4BB5-A527-766D31BC6FE3}"/>
              </a:ext>
            </a:extLst>
          </p:cNvPr>
          <p:cNvSpPr>
            <a:spLocks noGrp="1"/>
          </p:cNvSpPr>
          <p:nvPr>
            <p:ph type="sldNum" sz="quarter" idx="12"/>
          </p:nvPr>
        </p:nvSpPr>
        <p:spPr>
          <a:xfrm>
            <a:off x="10766796" y="6448251"/>
            <a:ext cx="609441" cy="365125"/>
          </a:xfrm>
        </p:spPr>
        <p:txBody>
          <a:bodyPr/>
          <a:lstStyle/>
          <a:p>
            <a:pPr rtl="0"/>
            <a:fld id="{7DC1BBB0-96F0-4077-A278-0F3FB5C104D3}" type="slidenum">
              <a:rPr lang="es-ES" noProof="0" smtClean="0"/>
              <a:t>4</a:t>
            </a:fld>
            <a:endParaRPr lang="es-ES" noProof="0" dirty="0"/>
          </a:p>
        </p:txBody>
      </p:sp>
      <p:sp>
        <p:nvSpPr>
          <p:cNvPr id="2" name="CuadroTexto 1">
            <a:extLst>
              <a:ext uri="{FF2B5EF4-FFF2-40B4-BE49-F238E27FC236}">
                <a16:creationId xmlns:a16="http://schemas.microsoft.com/office/drawing/2014/main" id="{385B9208-6506-683A-1092-ECA25746D5E8}"/>
              </a:ext>
            </a:extLst>
          </p:cNvPr>
          <p:cNvSpPr txBox="1"/>
          <p:nvPr/>
        </p:nvSpPr>
        <p:spPr>
          <a:xfrm rot="16200000">
            <a:off x="-790009" y="3400442"/>
            <a:ext cx="2237472"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CÓDIGO LIMPIO</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5" name="CuadroTexto 4">
            <a:extLst>
              <a:ext uri="{FF2B5EF4-FFF2-40B4-BE49-F238E27FC236}">
                <a16:creationId xmlns:a16="http://schemas.microsoft.com/office/drawing/2014/main" id="{D9987EA6-DE13-79C2-4CDF-73C346DC30B0}"/>
              </a:ext>
            </a:extLst>
          </p:cNvPr>
          <p:cNvSpPr txBox="1"/>
          <p:nvPr/>
        </p:nvSpPr>
        <p:spPr>
          <a:xfrm rot="16200000">
            <a:off x="-359178" y="3430159"/>
            <a:ext cx="2484655"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CARACTERÍSTICAS</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8" name="CuadroTexto 7">
            <a:extLst>
              <a:ext uri="{FF2B5EF4-FFF2-40B4-BE49-F238E27FC236}">
                <a16:creationId xmlns:a16="http://schemas.microsoft.com/office/drawing/2014/main" id="{5E1119CC-F850-DEE7-7895-654B6A8380AA}"/>
              </a:ext>
            </a:extLst>
          </p:cNvPr>
          <p:cNvSpPr txBox="1"/>
          <p:nvPr/>
        </p:nvSpPr>
        <p:spPr>
          <a:xfrm>
            <a:off x="1341884" y="72747"/>
            <a:ext cx="6336704" cy="6740307"/>
          </a:xfrm>
          <a:prstGeom prst="rect">
            <a:avLst/>
          </a:prstGeom>
          <a:noFill/>
        </p:spPr>
        <p:txBody>
          <a:bodyPr wrap="square" rtlCol="0">
            <a:spAutoFit/>
          </a:bodyPr>
          <a:lstStyle/>
          <a:p>
            <a:pPr marL="285750" indent="-285750" algn="just">
              <a:buFont typeface="Arial" panose="020B0604020202020204" pitchFamily="34" charset="0"/>
              <a:buChar char="•"/>
            </a:pPr>
            <a:r>
              <a:rPr lang="es-ES" b="1"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ELEGANTE,</a:t>
            </a:r>
            <a:r>
              <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código que se distingue sobre otros porque es agradable a la vista, sencillo de entender, simétrico, bien organizado y estructurado, donde se nota que el programador que lo creo tuvo toda la intención de hacerlo bien para todos. </a:t>
            </a:r>
          </a:p>
          <a:p>
            <a:pPr marL="285750" indent="-285750" algn="just">
              <a:buFont typeface="Arial" panose="020B0604020202020204" pitchFamily="34" charset="0"/>
              <a:buChar char="•"/>
            </a:pPr>
            <a:endPar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pPr marL="285750" indent="-285750" algn="just">
              <a:buFont typeface="Arial" panose="020B0604020202020204" pitchFamily="34" charset="0"/>
              <a:buChar char="•"/>
            </a:pPr>
            <a:r>
              <a:rPr lang="es-ES" b="1"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EFICIENTE, </a:t>
            </a:r>
            <a:r>
              <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código que tiene la capacidad de lograr los resultados deseados y/o planificados con el mínimo uso posible de recursos.</a:t>
            </a:r>
          </a:p>
          <a:p>
            <a:pPr marL="285750" indent="-285750" algn="just">
              <a:buFont typeface="Arial" panose="020B0604020202020204" pitchFamily="34" charset="0"/>
              <a:buChar char="•"/>
            </a:pPr>
            <a:endParaRPr lang="es-ES" b="1"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pPr marL="285750" indent="-285750" algn="just">
              <a:buFont typeface="Arial" panose="020B0604020202020204" pitchFamily="34" charset="0"/>
              <a:buChar char="•"/>
            </a:pPr>
            <a:r>
              <a:rPr lang="es-ES" b="1"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EXPRESIVO, </a:t>
            </a:r>
            <a:r>
              <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código que ha puesto atención a aquellas cuestiones que hacen que este, sea fácil de entender (</a:t>
            </a:r>
            <a:r>
              <a:rPr lang="es-ES" b="1" i="1" dirty="0">
                <a:solidFill>
                  <a:schemeClr val="tx1">
                    <a:lumMod val="60000"/>
                    <a:lumOff val="4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al menos QUE HACE</a:t>
            </a:r>
            <a:r>
              <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por otros programadores, sin necesidad de leerlo a profundidad y/o por mucho tiempo.</a:t>
            </a:r>
          </a:p>
          <a:p>
            <a:pPr marL="285750" indent="-285750" algn="just">
              <a:buFont typeface="Arial" panose="020B0604020202020204" pitchFamily="34" charset="0"/>
              <a:buChar char="•"/>
            </a:pPr>
            <a:endParaRPr lang="es-ES" b="1"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pPr marL="285750" indent="-285750" algn="just">
              <a:buFont typeface="Arial" panose="020B0604020202020204" pitchFamily="34" charset="0"/>
              <a:buChar char="•"/>
            </a:pPr>
            <a:r>
              <a:rPr lang="es-ES" b="1"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SENCILLO, </a:t>
            </a:r>
            <a:r>
              <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código hecho sin complicaciones o complejidades, es decir, que se ha creado para hacer solamente lo que estaba planificado que haga y nada mas.</a:t>
            </a:r>
          </a:p>
          <a:p>
            <a:pPr marL="285750" indent="-285750" algn="just">
              <a:buFont typeface="Arial" panose="020B0604020202020204" pitchFamily="34" charset="0"/>
              <a:buChar char="•"/>
            </a:pPr>
            <a:endParaRPr lang="es-ES" b="1"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pPr marL="285750" indent="-285750" algn="just">
              <a:buFont typeface="Arial" panose="020B0604020202020204" pitchFamily="34" charset="0"/>
              <a:buChar char="•"/>
            </a:pPr>
            <a:r>
              <a:rPr lang="es-ES" b="1"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MANEJO DE EXCEPCIONES, </a:t>
            </a:r>
            <a:r>
              <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código generado en el cual se controlan los errores ocasionados durante la ejecución del código. Al encontrarse una excepción, el código reacciona ejecutando un fragmento de código que resuelve la situación, por ejemplo retornando un mensaje de error o devolviendo un valor por defecto.</a:t>
            </a:r>
          </a:p>
        </p:txBody>
      </p:sp>
      <p:sp>
        <p:nvSpPr>
          <p:cNvPr id="4" name="AutoShape 2" descr="The ISO/IEC 25010 software product quality model [7], characteristics... |  Download Scientific Diagram">
            <a:extLst>
              <a:ext uri="{FF2B5EF4-FFF2-40B4-BE49-F238E27FC236}">
                <a16:creationId xmlns:a16="http://schemas.microsoft.com/office/drawing/2014/main" id="{14DE5621-ADA5-4AF8-BA0F-7BAA5133B5B2}"/>
              </a:ext>
            </a:extLst>
          </p:cNvPr>
          <p:cNvSpPr>
            <a:spLocks noChangeAspect="1" noChangeArrowheads="1"/>
          </p:cNvSpPr>
          <p:nvPr/>
        </p:nvSpPr>
        <p:spPr bwMode="auto">
          <a:xfrm>
            <a:off x="5942013"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PE"/>
          </a:p>
        </p:txBody>
      </p:sp>
    </p:spTree>
    <p:extLst>
      <p:ext uri="{BB962C8B-B14F-4D97-AF65-F5344CB8AC3E}">
        <p14:creationId xmlns:p14="http://schemas.microsoft.com/office/powerpoint/2010/main" val="3783327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8D2D6617-46E2-4BB5-A527-766D31BC6FE3}"/>
              </a:ext>
            </a:extLst>
          </p:cNvPr>
          <p:cNvSpPr>
            <a:spLocks noGrp="1"/>
          </p:cNvSpPr>
          <p:nvPr>
            <p:ph type="sldNum" sz="quarter" idx="12"/>
          </p:nvPr>
        </p:nvSpPr>
        <p:spPr>
          <a:xfrm>
            <a:off x="10766796" y="6448251"/>
            <a:ext cx="609441" cy="365125"/>
          </a:xfrm>
        </p:spPr>
        <p:txBody>
          <a:bodyPr/>
          <a:lstStyle/>
          <a:p>
            <a:pPr rtl="0"/>
            <a:fld id="{7DC1BBB0-96F0-4077-A278-0F3FB5C104D3}" type="slidenum">
              <a:rPr lang="es-ES" noProof="0" smtClean="0"/>
              <a:t>40</a:t>
            </a:fld>
            <a:endParaRPr lang="es-ES" noProof="0" dirty="0"/>
          </a:p>
        </p:txBody>
      </p:sp>
      <p:sp>
        <p:nvSpPr>
          <p:cNvPr id="2" name="CuadroTexto 1">
            <a:extLst>
              <a:ext uri="{FF2B5EF4-FFF2-40B4-BE49-F238E27FC236}">
                <a16:creationId xmlns:a16="http://schemas.microsoft.com/office/drawing/2014/main" id="{385B9208-6506-683A-1092-ECA25746D5E8}"/>
              </a:ext>
            </a:extLst>
          </p:cNvPr>
          <p:cNvSpPr txBox="1"/>
          <p:nvPr/>
        </p:nvSpPr>
        <p:spPr>
          <a:xfrm rot="16200000">
            <a:off x="-790009" y="3400442"/>
            <a:ext cx="2237472"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CÓDIGO LIMPIO</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5" name="CuadroTexto 4">
            <a:extLst>
              <a:ext uri="{FF2B5EF4-FFF2-40B4-BE49-F238E27FC236}">
                <a16:creationId xmlns:a16="http://schemas.microsoft.com/office/drawing/2014/main" id="{D9987EA6-DE13-79C2-4CDF-73C346DC30B0}"/>
              </a:ext>
            </a:extLst>
          </p:cNvPr>
          <p:cNvSpPr txBox="1"/>
          <p:nvPr/>
        </p:nvSpPr>
        <p:spPr>
          <a:xfrm rot="16200000">
            <a:off x="-504045" y="3430159"/>
            <a:ext cx="2774414"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FORMATO VERTICAL</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4" name="CuadroTexto 3">
            <a:extLst>
              <a:ext uri="{FF2B5EF4-FFF2-40B4-BE49-F238E27FC236}">
                <a16:creationId xmlns:a16="http://schemas.microsoft.com/office/drawing/2014/main" id="{1EBCD64C-39E6-F9B0-B21B-E0E0DBE8433C}"/>
              </a:ext>
            </a:extLst>
          </p:cNvPr>
          <p:cNvSpPr txBox="1"/>
          <p:nvPr/>
        </p:nvSpPr>
        <p:spPr>
          <a:xfrm>
            <a:off x="8139520" y="409749"/>
            <a:ext cx="3542214" cy="1200329"/>
          </a:xfrm>
          <a:prstGeom prst="rect">
            <a:avLst/>
          </a:prstGeom>
          <a:noFill/>
        </p:spPr>
        <p:txBody>
          <a:bodyPr wrap="square">
            <a:spAutoFit/>
          </a:bodyPr>
          <a:lstStyle>
            <a:defPPr rtl="0">
              <a:defRPr lang="es-es"/>
            </a:defPPr>
            <a:lvl1pPr marL="285750" indent="-285750" algn="just">
              <a:buFont typeface="Arial" panose="020B0604020202020204" pitchFamily="34" charset="0"/>
              <a:buChar char="•"/>
              <a:defRPr i="1">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1pPr>
            <a:lvl2pPr marL="742950" lvl="1" indent="-285750" algn="just">
              <a:buFont typeface="Arial" panose="020B0604020202020204" pitchFamily="34" charset="0"/>
              <a:buChar char="•"/>
              <a:defRPr sz="1600" i="1">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2pPr>
          </a:lstStyle>
          <a:p>
            <a:r>
              <a:rPr lang="es-ES" dirty="0"/>
              <a:t>Conceptos o instrucciones que tiene relación deben estar juntos y en caso no tengan ninguna relación deben estar separados.</a:t>
            </a:r>
          </a:p>
        </p:txBody>
      </p:sp>
      <p:sp>
        <p:nvSpPr>
          <p:cNvPr id="6" name="CuadroTexto 5">
            <a:extLst>
              <a:ext uri="{FF2B5EF4-FFF2-40B4-BE49-F238E27FC236}">
                <a16:creationId xmlns:a16="http://schemas.microsoft.com/office/drawing/2014/main" id="{9B0A5668-CB2B-68D2-BDD1-2EAB99061116}"/>
              </a:ext>
            </a:extLst>
          </p:cNvPr>
          <p:cNvSpPr txBox="1"/>
          <p:nvPr/>
        </p:nvSpPr>
        <p:spPr>
          <a:xfrm>
            <a:off x="1341884" y="116632"/>
            <a:ext cx="7632848" cy="369332"/>
          </a:xfrm>
          <a:prstGeom prst="rect">
            <a:avLst/>
          </a:prstGeom>
          <a:noFill/>
        </p:spPr>
        <p:txBody>
          <a:bodyPr wrap="square" rtlCol="0">
            <a:spAutoFit/>
          </a:bodyPr>
          <a:lstStyle/>
          <a:p>
            <a:pPr marL="285750" indent="-285750" algn="just">
              <a:buFont typeface="Arial" panose="020B0604020202020204" pitchFamily="34" charset="0"/>
              <a:buChar char="•"/>
            </a:pPr>
            <a:r>
              <a:rPr lang="es-ES" b="1"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DISTANCIA – Declaración de variables</a:t>
            </a:r>
            <a:endPar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pic>
        <p:nvPicPr>
          <p:cNvPr id="12" name="Imagen 11">
            <a:extLst>
              <a:ext uri="{FF2B5EF4-FFF2-40B4-BE49-F238E27FC236}">
                <a16:creationId xmlns:a16="http://schemas.microsoft.com/office/drawing/2014/main" id="{E4D2C95B-CE1B-4067-8C1B-D8AD45F75678}"/>
              </a:ext>
            </a:extLst>
          </p:cNvPr>
          <p:cNvPicPr>
            <a:picLocks noChangeAspect="1"/>
          </p:cNvPicPr>
          <p:nvPr/>
        </p:nvPicPr>
        <p:blipFill>
          <a:blip r:embed="rId3"/>
          <a:stretch>
            <a:fillRect/>
          </a:stretch>
        </p:blipFill>
        <p:spPr>
          <a:xfrm>
            <a:off x="1770595" y="736527"/>
            <a:ext cx="5547953" cy="2158735"/>
          </a:xfrm>
          <a:prstGeom prst="rect">
            <a:avLst/>
          </a:prstGeom>
        </p:spPr>
      </p:pic>
      <p:sp>
        <p:nvSpPr>
          <p:cNvPr id="14" name="CuadroTexto 13">
            <a:extLst>
              <a:ext uri="{FF2B5EF4-FFF2-40B4-BE49-F238E27FC236}">
                <a16:creationId xmlns:a16="http://schemas.microsoft.com/office/drawing/2014/main" id="{15A7B418-7B8B-4A2B-ADC4-884E0F1FA3BF}"/>
              </a:ext>
            </a:extLst>
          </p:cNvPr>
          <p:cNvSpPr txBox="1"/>
          <p:nvPr/>
        </p:nvSpPr>
        <p:spPr>
          <a:xfrm>
            <a:off x="1485900" y="3093691"/>
            <a:ext cx="7632848" cy="369332"/>
          </a:xfrm>
          <a:prstGeom prst="rect">
            <a:avLst/>
          </a:prstGeom>
          <a:noFill/>
        </p:spPr>
        <p:txBody>
          <a:bodyPr wrap="square" rtlCol="0">
            <a:spAutoFit/>
          </a:bodyPr>
          <a:lstStyle/>
          <a:p>
            <a:pPr marL="285750" indent="-285750" algn="just">
              <a:buFont typeface="Arial" panose="020B0604020202020204" pitchFamily="34" charset="0"/>
              <a:buChar char="•"/>
            </a:pPr>
            <a:r>
              <a:rPr lang="es-ES" b="1"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DISTANCIA – Declaración de instancias</a:t>
            </a:r>
            <a:endPar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pic>
        <p:nvPicPr>
          <p:cNvPr id="16" name="Imagen 15">
            <a:extLst>
              <a:ext uri="{FF2B5EF4-FFF2-40B4-BE49-F238E27FC236}">
                <a16:creationId xmlns:a16="http://schemas.microsoft.com/office/drawing/2014/main" id="{8AC282D4-269B-4188-A04B-F4041A66C2C3}"/>
              </a:ext>
            </a:extLst>
          </p:cNvPr>
          <p:cNvPicPr>
            <a:picLocks noChangeAspect="1"/>
          </p:cNvPicPr>
          <p:nvPr/>
        </p:nvPicPr>
        <p:blipFill>
          <a:blip r:embed="rId4"/>
          <a:stretch>
            <a:fillRect/>
          </a:stretch>
        </p:blipFill>
        <p:spPr>
          <a:xfrm>
            <a:off x="1770595" y="3543158"/>
            <a:ext cx="6358333" cy="3135152"/>
          </a:xfrm>
          <a:prstGeom prst="rect">
            <a:avLst/>
          </a:prstGeom>
        </p:spPr>
      </p:pic>
      <p:sp>
        <p:nvSpPr>
          <p:cNvPr id="17" name="CuadroTexto 16">
            <a:extLst>
              <a:ext uri="{FF2B5EF4-FFF2-40B4-BE49-F238E27FC236}">
                <a16:creationId xmlns:a16="http://schemas.microsoft.com/office/drawing/2014/main" id="{3CAE1026-98AA-4952-AE9C-B790A90B2F07}"/>
              </a:ext>
            </a:extLst>
          </p:cNvPr>
          <p:cNvSpPr txBox="1"/>
          <p:nvPr/>
        </p:nvSpPr>
        <p:spPr>
          <a:xfrm>
            <a:off x="8542684" y="4408027"/>
            <a:ext cx="3259476" cy="1077218"/>
          </a:xfrm>
          <a:prstGeom prst="rect">
            <a:avLst/>
          </a:prstGeom>
          <a:solidFill>
            <a:schemeClr val="accent3">
              <a:lumMod val="60000"/>
              <a:lumOff val="40000"/>
            </a:schemeClr>
          </a:solidFill>
          <a:ln>
            <a:solidFill>
              <a:schemeClr val="tx2"/>
            </a:solidFill>
          </a:ln>
        </p:spPr>
        <p:txBody>
          <a:bodyPr wrap="square" rtlCol="0">
            <a:spAutoFit/>
          </a:bodyPr>
          <a:lstStyle>
            <a:defPPr rtl="0">
              <a:defRPr lang="es-es"/>
            </a:defPPr>
            <a:lvl1pPr algn="just">
              <a:defRPr sz="1600" i="1">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1pPr>
            <a:lvl2pPr marL="742950" lvl="1" indent="-285750" algn="just">
              <a:buFont typeface="Arial" panose="020B0604020202020204" pitchFamily="34" charset="0"/>
              <a:buChar char="•"/>
              <a:defRPr sz="1600" i="1">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2pPr>
          </a:lstStyle>
          <a:p>
            <a:r>
              <a:rPr lang="es-ES" dirty="0"/>
              <a:t>El objetivo es que al momento de leer la parte superior de la clase, ya podemos darnos una idea general de lo que hace la clase.</a:t>
            </a:r>
          </a:p>
        </p:txBody>
      </p:sp>
    </p:spTree>
    <p:extLst>
      <p:ext uri="{BB962C8B-B14F-4D97-AF65-F5344CB8AC3E}">
        <p14:creationId xmlns:p14="http://schemas.microsoft.com/office/powerpoint/2010/main" val="6422516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8D2D6617-46E2-4BB5-A527-766D31BC6FE3}"/>
              </a:ext>
            </a:extLst>
          </p:cNvPr>
          <p:cNvSpPr>
            <a:spLocks noGrp="1"/>
          </p:cNvSpPr>
          <p:nvPr>
            <p:ph type="sldNum" sz="quarter" idx="12"/>
          </p:nvPr>
        </p:nvSpPr>
        <p:spPr>
          <a:xfrm>
            <a:off x="10766796" y="6448251"/>
            <a:ext cx="609441" cy="365125"/>
          </a:xfrm>
        </p:spPr>
        <p:txBody>
          <a:bodyPr/>
          <a:lstStyle/>
          <a:p>
            <a:pPr rtl="0"/>
            <a:fld id="{7DC1BBB0-96F0-4077-A278-0F3FB5C104D3}" type="slidenum">
              <a:rPr lang="es-ES" noProof="0" smtClean="0"/>
              <a:t>41</a:t>
            </a:fld>
            <a:endParaRPr lang="es-ES" noProof="0" dirty="0"/>
          </a:p>
        </p:txBody>
      </p:sp>
      <p:sp>
        <p:nvSpPr>
          <p:cNvPr id="2" name="CuadroTexto 1">
            <a:extLst>
              <a:ext uri="{FF2B5EF4-FFF2-40B4-BE49-F238E27FC236}">
                <a16:creationId xmlns:a16="http://schemas.microsoft.com/office/drawing/2014/main" id="{385B9208-6506-683A-1092-ECA25746D5E8}"/>
              </a:ext>
            </a:extLst>
          </p:cNvPr>
          <p:cNvSpPr txBox="1"/>
          <p:nvPr/>
        </p:nvSpPr>
        <p:spPr>
          <a:xfrm rot="16200000">
            <a:off x="-790009" y="3400442"/>
            <a:ext cx="2237472"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CÓDIGO LIMPIO</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5" name="CuadroTexto 4">
            <a:extLst>
              <a:ext uri="{FF2B5EF4-FFF2-40B4-BE49-F238E27FC236}">
                <a16:creationId xmlns:a16="http://schemas.microsoft.com/office/drawing/2014/main" id="{D9987EA6-DE13-79C2-4CDF-73C346DC30B0}"/>
              </a:ext>
            </a:extLst>
          </p:cNvPr>
          <p:cNvSpPr txBox="1"/>
          <p:nvPr/>
        </p:nvSpPr>
        <p:spPr>
          <a:xfrm rot="16200000">
            <a:off x="-504045" y="3430159"/>
            <a:ext cx="2774414"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FORMATO VERTICAL</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6" name="CuadroTexto 5">
            <a:extLst>
              <a:ext uri="{FF2B5EF4-FFF2-40B4-BE49-F238E27FC236}">
                <a16:creationId xmlns:a16="http://schemas.microsoft.com/office/drawing/2014/main" id="{9B0A5668-CB2B-68D2-BDD1-2EAB99061116}"/>
              </a:ext>
            </a:extLst>
          </p:cNvPr>
          <p:cNvSpPr txBox="1"/>
          <p:nvPr/>
        </p:nvSpPr>
        <p:spPr>
          <a:xfrm>
            <a:off x="1341884" y="116632"/>
            <a:ext cx="7632848" cy="369332"/>
          </a:xfrm>
          <a:prstGeom prst="rect">
            <a:avLst/>
          </a:prstGeom>
          <a:noFill/>
        </p:spPr>
        <p:txBody>
          <a:bodyPr wrap="square" rtlCol="0">
            <a:spAutoFit/>
          </a:bodyPr>
          <a:lstStyle/>
          <a:p>
            <a:pPr marL="285750" indent="-285750" algn="just">
              <a:buFont typeface="Arial" panose="020B0604020202020204" pitchFamily="34" charset="0"/>
              <a:buChar char="•"/>
            </a:pPr>
            <a:r>
              <a:rPr lang="es-ES" b="1"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DISTANCIA – Funciones dependientes</a:t>
            </a:r>
            <a:endPar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pic>
        <p:nvPicPr>
          <p:cNvPr id="7" name="Imagen 6">
            <a:extLst>
              <a:ext uri="{FF2B5EF4-FFF2-40B4-BE49-F238E27FC236}">
                <a16:creationId xmlns:a16="http://schemas.microsoft.com/office/drawing/2014/main" id="{180E57E2-91EF-48C2-9AE4-4DB410BCFF67}"/>
              </a:ext>
            </a:extLst>
          </p:cNvPr>
          <p:cNvPicPr>
            <a:picLocks noChangeAspect="1"/>
          </p:cNvPicPr>
          <p:nvPr/>
        </p:nvPicPr>
        <p:blipFill>
          <a:blip r:embed="rId3"/>
          <a:stretch>
            <a:fillRect/>
          </a:stretch>
        </p:blipFill>
        <p:spPr>
          <a:xfrm>
            <a:off x="1804175" y="677640"/>
            <a:ext cx="6204836" cy="4391234"/>
          </a:xfrm>
          <a:prstGeom prst="rect">
            <a:avLst/>
          </a:prstGeom>
        </p:spPr>
      </p:pic>
    </p:spTree>
    <p:extLst>
      <p:ext uri="{BB962C8B-B14F-4D97-AF65-F5344CB8AC3E}">
        <p14:creationId xmlns:p14="http://schemas.microsoft.com/office/powerpoint/2010/main" val="22807243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8D2D6617-46E2-4BB5-A527-766D31BC6FE3}"/>
              </a:ext>
            </a:extLst>
          </p:cNvPr>
          <p:cNvSpPr>
            <a:spLocks noGrp="1"/>
          </p:cNvSpPr>
          <p:nvPr>
            <p:ph type="sldNum" sz="quarter" idx="12"/>
          </p:nvPr>
        </p:nvSpPr>
        <p:spPr>
          <a:xfrm>
            <a:off x="10766796" y="6448251"/>
            <a:ext cx="609441" cy="365125"/>
          </a:xfrm>
        </p:spPr>
        <p:txBody>
          <a:bodyPr/>
          <a:lstStyle/>
          <a:p>
            <a:pPr rtl="0"/>
            <a:fld id="{7DC1BBB0-96F0-4077-A278-0F3FB5C104D3}" type="slidenum">
              <a:rPr lang="es-ES" noProof="0" smtClean="0"/>
              <a:t>42</a:t>
            </a:fld>
            <a:endParaRPr lang="es-ES" noProof="0" dirty="0"/>
          </a:p>
        </p:txBody>
      </p:sp>
      <p:sp>
        <p:nvSpPr>
          <p:cNvPr id="2" name="CuadroTexto 1">
            <a:extLst>
              <a:ext uri="{FF2B5EF4-FFF2-40B4-BE49-F238E27FC236}">
                <a16:creationId xmlns:a16="http://schemas.microsoft.com/office/drawing/2014/main" id="{385B9208-6506-683A-1092-ECA25746D5E8}"/>
              </a:ext>
            </a:extLst>
          </p:cNvPr>
          <p:cNvSpPr txBox="1"/>
          <p:nvPr/>
        </p:nvSpPr>
        <p:spPr>
          <a:xfrm rot="16200000">
            <a:off x="-790009" y="3400442"/>
            <a:ext cx="2237472"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CÓDIGO LIMPIO</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5" name="CuadroTexto 4">
            <a:extLst>
              <a:ext uri="{FF2B5EF4-FFF2-40B4-BE49-F238E27FC236}">
                <a16:creationId xmlns:a16="http://schemas.microsoft.com/office/drawing/2014/main" id="{D9987EA6-DE13-79C2-4CDF-73C346DC30B0}"/>
              </a:ext>
            </a:extLst>
          </p:cNvPr>
          <p:cNvSpPr txBox="1"/>
          <p:nvPr/>
        </p:nvSpPr>
        <p:spPr>
          <a:xfrm rot="16200000">
            <a:off x="-722852" y="3430159"/>
            <a:ext cx="3212033"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FORMATO HORIZONTAL</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16" name="CuadroTexto 15">
            <a:extLst>
              <a:ext uri="{FF2B5EF4-FFF2-40B4-BE49-F238E27FC236}">
                <a16:creationId xmlns:a16="http://schemas.microsoft.com/office/drawing/2014/main" id="{DA4A90CC-1603-4B10-96D1-1D13F1E07AF2}"/>
              </a:ext>
            </a:extLst>
          </p:cNvPr>
          <p:cNvSpPr txBox="1"/>
          <p:nvPr/>
        </p:nvSpPr>
        <p:spPr>
          <a:xfrm>
            <a:off x="1341884" y="116632"/>
            <a:ext cx="7632848" cy="369332"/>
          </a:xfrm>
          <a:prstGeom prst="rect">
            <a:avLst/>
          </a:prstGeom>
          <a:noFill/>
        </p:spPr>
        <p:txBody>
          <a:bodyPr wrap="square" rtlCol="0">
            <a:spAutoFit/>
          </a:bodyPr>
          <a:lstStyle/>
          <a:p>
            <a:pPr marL="285750" indent="-285750" algn="just">
              <a:buFont typeface="Arial" panose="020B0604020202020204" pitchFamily="34" charset="0"/>
              <a:buChar char="•"/>
            </a:pPr>
            <a:r>
              <a:rPr lang="es-ES" b="1"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EVITAR SCROLL HORIZONTAL</a:t>
            </a:r>
            <a:endPar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17" name="CuadroTexto 16">
            <a:extLst>
              <a:ext uri="{FF2B5EF4-FFF2-40B4-BE49-F238E27FC236}">
                <a16:creationId xmlns:a16="http://schemas.microsoft.com/office/drawing/2014/main" id="{18E54F4E-BE0B-41FC-0B3B-81741A4009E7}"/>
              </a:ext>
            </a:extLst>
          </p:cNvPr>
          <p:cNvSpPr txBox="1"/>
          <p:nvPr/>
        </p:nvSpPr>
        <p:spPr>
          <a:xfrm>
            <a:off x="3145041" y="3595609"/>
            <a:ext cx="3751291" cy="1077218"/>
          </a:xfrm>
          <a:prstGeom prst="rect">
            <a:avLst/>
          </a:prstGeom>
          <a:solidFill>
            <a:schemeClr val="accent3">
              <a:lumMod val="60000"/>
              <a:lumOff val="40000"/>
            </a:schemeClr>
          </a:solidFill>
          <a:ln>
            <a:solidFill>
              <a:schemeClr val="tx2"/>
            </a:solidFill>
          </a:ln>
        </p:spPr>
        <p:txBody>
          <a:bodyPr wrap="square" rtlCol="0">
            <a:spAutoFit/>
          </a:bodyPr>
          <a:lstStyle>
            <a:defPPr rtl="0">
              <a:defRPr lang="es-es"/>
            </a:defPPr>
            <a:lvl1pPr algn="just">
              <a:defRPr sz="1600" i="1">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1pPr>
            <a:lvl2pPr marL="742950" lvl="1" indent="-285750" algn="just">
              <a:buFont typeface="Arial" panose="020B0604020202020204" pitchFamily="34" charset="0"/>
              <a:buChar char="•"/>
              <a:defRPr sz="1600" i="1">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2pPr>
          </a:lstStyle>
          <a:p>
            <a:r>
              <a:rPr lang="es-ES" dirty="0"/>
              <a:t>Si  para leer una o varias líneas de código tienes que hacer uso del SCROLL HORIZONTAL, es una llamada de alerta para el formato de tu código.</a:t>
            </a:r>
          </a:p>
        </p:txBody>
      </p:sp>
      <p:pic>
        <p:nvPicPr>
          <p:cNvPr id="12" name="Picture 2">
            <a:extLst>
              <a:ext uri="{FF2B5EF4-FFF2-40B4-BE49-F238E27FC236}">
                <a16:creationId xmlns:a16="http://schemas.microsoft.com/office/drawing/2014/main" id="{F59437BB-D82D-416D-BB76-5D4D06A95A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26501" y="1453596"/>
            <a:ext cx="3527461" cy="2020273"/>
          </a:xfrm>
          <a:prstGeom prst="rect">
            <a:avLst/>
          </a:prstGeom>
          <a:noFill/>
          <a:extLst>
            <a:ext uri="{909E8E84-426E-40DD-AFC4-6F175D3DCCD1}">
              <a14:hiddenFill xmlns:a14="http://schemas.microsoft.com/office/drawing/2010/main">
                <a:solidFill>
                  <a:srgbClr val="FFFFFF"/>
                </a:solidFill>
              </a14:hiddenFill>
            </a:ext>
          </a:extLst>
        </p:spPr>
      </p:pic>
      <p:sp>
        <p:nvSpPr>
          <p:cNvPr id="13" name="Rectángulo: esquinas redondeadas 12">
            <a:extLst>
              <a:ext uri="{FF2B5EF4-FFF2-40B4-BE49-F238E27FC236}">
                <a16:creationId xmlns:a16="http://schemas.microsoft.com/office/drawing/2014/main" id="{8E70CF46-CC43-4CE9-A50E-E7EE00DB6845}"/>
              </a:ext>
            </a:extLst>
          </p:cNvPr>
          <p:cNvSpPr/>
          <p:nvPr/>
        </p:nvSpPr>
        <p:spPr>
          <a:xfrm>
            <a:off x="3461564" y="805093"/>
            <a:ext cx="2047866" cy="129768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4" name="Rectángulo: esquinas redondeadas 13">
            <a:extLst>
              <a:ext uri="{FF2B5EF4-FFF2-40B4-BE49-F238E27FC236}">
                <a16:creationId xmlns:a16="http://schemas.microsoft.com/office/drawing/2014/main" id="{4C09E387-81A9-40EE-A239-AC84F8C281F3}"/>
              </a:ext>
            </a:extLst>
          </p:cNvPr>
          <p:cNvSpPr/>
          <p:nvPr/>
        </p:nvSpPr>
        <p:spPr>
          <a:xfrm>
            <a:off x="3546164" y="832787"/>
            <a:ext cx="1872208" cy="1243532"/>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s-PE" dirty="0"/>
          </a:p>
        </p:txBody>
      </p:sp>
      <p:sp>
        <p:nvSpPr>
          <p:cNvPr id="15" name="Trapecio 14">
            <a:extLst>
              <a:ext uri="{FF2B5EF4-FFF2-40B4-BE49-F238E27FC236}">
                <a16:creationId xmlns:a16="http://schemas.microsoft.com/office/drawing/2014/main" id="{030DD14D-7DA1-41B8-A97A-6D02F4608E5B}"/>
              </a:ext>
            </a:extLst>
          </p:cNvPr>
          <p:cNvSpPr/>
          <p:nvPr/>
        </p:nvSpPr>
        <p:spPr>
          <a:xfrm>
            <a:off x="4270485" y="2109544"/>
            <a:ext cx="461666" cy="307674"/>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8" name="Rectángulo 17">
            <a:extLst>
              <a:ext uri="{FF2B5EF4-FFF2-40B4-BE49-F238E27FC236}">
                <a16:creationId xmlns:a16="http://schemas.microsoft.com/office/drawing/2014/main" id="{D198E82D-E9C8-4480-8752-3A69FB6FC554}"/>
              </a:ext>
            </a:extLst>
          </p:cNvPr>
          <p:cNvSpPr/>
          <p:nvPr/>
        </p:nvSpPr>
        <p:spPr>
          <a:xfrm>
            <a:off x="3731958" y="1009748"/>
            <a:ext cx="1686414" cy="88769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s-PE"/>
          </a:p>
        </p:txBody>
      </p:sp>
      <p:cxnSp>
        <p:nvCxnSpPr>
          <p:cNvPr id="23" name="Conector recto de flecha 22">
            <a:extLst>
              <a:ext uri="{FF2B5EF4-FFF2-40B4-BE49-F238E27FC236}">
                <a16:creationId xmlns:a16="http://schemas.microsoft.com/office/drawing/2014/main" id="{BBA9A4FD-FD71-4C7F-82D4-4B88FE7FFCF8}"/>
              </a:ext>
            </a:extLst>
          </p:cNvPr>
          <p:cNvCxnSpPr>
            <a:cxnSpLocks/>
          </p:cNvCxnSpPr>
          <p:nvPr/>
        </p:nvCxnSpPr>
        <p:spPr>
          <a:xfrm flipH="1">
            <a:off x="3820237" y="923637"/>
            <a:ext cx="1440160" cy="0"/>
          </a:xfrm>
          <a:prstGeom prst="straightConnector1">
            <a:avLst/>
          </a:prstGeom>
          <a:ln w="1905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4" name="Imagen 23">
            <a:extLst>
              <a:ext uri="{FF2B5EF4-FFF2-40B4-BE49-F238E27FC236}">
                <a16:creationId xmlns:a16="http://schemas.microsoft.com/office/drawing/2014/main" id="{2D04C5C4-F8AE-45A8-8349-D9795D3DA5FE}"/>
              </a:ext>
            </a:extLst>
          </p:cNvPr>
          <p:cNvPicPr>
            <a:picLocks noChangeAspect="1"/>
          </p:cNvPicPr>
          <p:nvPr/>
        </p:nvPicPr>
        <p:blipFill rotWithShape="1">
          <a:blip r:embed="rId4"/>
          <a:srcRect r="69194"/>
          <a:stretch/>
        </p:blipFill>
        <p:spPr>
          <a:xfrm>
            <a:off x="1563144" y="822213"/>
            <a:ext cx="1027187" cy="1400907"/>
          </a:xfrm>
          <a:prstGeom prst="rect">
            <a:avLst/>
          </a:prstGeom>
        </p:spPr>
      </p:pic>
    </p:spTree>
    <p:extLst>
      <p:ext uri="{BB962C8B-B14F-4D97-AF65-F5344CB8AC3E}">
        <p14:creationId xmlns:p14="http://schemas.microsoft.com/office/powerpoint/2010/main" val="1621693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8D2D6617-46E2-4BB5-A527-766D31BC6FE3}"/>
              </a:ext>
            </a:extLst>
          </p:cNvPr>
          <p:cNvSpPr>
            <a:spLocks noGrp="1"/>
          </p:cNvSpPr>
          <p:nvPr>
            <p:ph type="sldNum" sz="quarter" idx="12"/>
          </p:nvPr>
        </p:nvSpPr>
        <p:spPr>
          <a:xfrm>
            <a:off x="10766796" y="6448251"/>
            <a:ext cx="609441" cy="365125"/>
          </a:xfrm>
        </p:spPr>
        <p:txBody>
          <a:bodyPr/>
          <a:lstStyle/>
          <a:p>
            <a:pPr rtl="0"/>
            <a:fld id="{7DC1BBB0-96F0-4077-A278-0F3FB5C104D3}" type="slidenum">
              <a:rPr lang="es-ES" noProof="0" smtClean="0"/>
              <a:t>43</a:t>
            </a:fld>
            <a:endParaRPr lang="es-ES" noProof="0" dirty="0"/>
          </a:p>
        </p:txBody>
      </p:sp>
      <p:sp>
        <p:nvSpPr>
          <p:cNvPr id="2" name="CuadroTexto 1">
            <a:extLst>
              <a:ext uri="{FF2B5EF4-FFF2-40B4-BE49-F238E27FC236}">
                <a16:creationId xmlns:a16="http://schemas.microsoft.com/office/drawing/2014/main" id="{385B9208-6506-683A-1092-ECA25746D5E8}"/>
              </a:ext>
            </a:extLst>
          </p:cNvPr>
          <p:cNvSpPr txBox="1"/>
          <p:nvPr/>
        </p:nvSpPr>
        <p:spPr>
          <a:xfrm rot="16200000">
            <a:off x="-790009" y="3400442"/>
            <a:ext cx="2237472"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CÓDIGO LIMPIO</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5" name="CuadroTexto 4">
            <a:extLst>
              <a:ext uri="{FF2B5EF4-FFF2-40B4-BE49-F238E27FC236}">
                <a16:creationId xmlns:a16="http://schemas.microsoft.com/office/drawing/2014/main" id="{D9987EA6-DE13-79C2-4CDF-73C346DC30B0}"/>
              </a:ext>
            </a:extLst>
          </p:cNvPr>
          <p:cNvSpPr txBox="1"/>
          <p:nvPr/>
        </p:nvSpPr>
        <p:spPr>
          <a:xfrm rot="16200000">
            <a:off x="-722852" y="3430159"/>
            <a:ext cx="3212033"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FORMATO HORIZONTAL</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16" name="CuadroTexto 15">
            <a:extLst>
              <a:ext uri="{FF2B5EF4-FFF2-40B4-BE49-F238E27FC236}">
                <a16:creationId xmlns:a16="http://schemas.microsoft.com/office/drawing/2014/main" id="{DA4A90CC-1603-4B10-96D1-1D13F1E07AF2}"/>
              </a:ext>
            </a:extLst>
          </p:cNvPr>
          <p:cNvSpPr txBox="1"/>
          <p:nvPr/>
        </p:nvSpPr>
        <p:spPr>
          <a:xfrm>
            <a:off x="1341884" y="116632"/>
            <a:ext cx="7632848" cy="369332"/>
          </a:xfrm>
          <a:prstGeom prst="rect">
            <a:avLst/>
          </a:prstGeom>
          <a:noFill/>
        </p:spPr>
        <p:txBody>
          <a:bodyPr wrap="square" rtlCol="0">
            <a:spAutoFit/>
          </a:bodyPr>
          <a:lstStyle/>
          <a:p>
            <a:pPr marL="285750" indent="-285750" algn="just">
              <a:buFont typeface="Arial" panose="020B0604020202020204" pitchFamily="34" charset="0"/>
              <a:buChar char="•"/>
            </a:pPr>
            <a:r>
              <a:rPr lang="es-ES" b="1"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DENSIDAD</a:t>
            </a:r>
            <a:endPar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pic>
        <p:nvPicPr>
          <p:cNvPr id="4" name="Imagen 3">
            <a:extLst>
              <a:ext uri="{FF2B5EF4-FFF2-40B4-BE49-F238E27FC236}">
                <a16:creationId xmlns:a16="http://schemas.microsoft.com/office/drawing/2014/main" id="{B4E56810-70DD-4613-B098-CB728A7110F2}"/>
              </a:ext>
            </a:extLst>
          </p:cNvPr>
          <p:cNvPicPr>
            <a:picLocks noChangeAspect="1"/>
          </p:cNvPicPr>
          <p:nvPr/>
        </p:nvPicPr>
        <p:blipFill>
          <a:blip r:embed="rId3"/>
          <a:stretch>
            <a:fillRect/>
          </a:stretch>
        </p:blipFill>
        <p:spPr>
          <a:xfrm>
            <a:off x="1701924" y="765050"/>
            <a:ext cx="3744416" cy="790747"/>
          </a:xfrm>
          <a:prstGeom prst="rect">
            <a:avLst/>
          </a:prstGeom>
        </p:spPr>
      </p:pic>
      <p:pic>
        <p:nvPicPr>
          <p:cNvPr id="19" name="Picture 6" descr="223,428 imágenes de Incorrecto - Imágenes, fotos y vectores de stock |  Shutterstock">
            <a:extLst>
              <a:ext uri="{FF2B5EF4-FFF2-40B4-BE49-F238E27FC236}">
                <a16:creationId xmlns:a16="http://schemas.microsoft.com/office/drawing/2014/main" id="{05C311B9-43B7-4271-A26D-2F788266DC80}"/>
              </a:ext>
            </a:extLst>
          </p:cNvPr>
          <p:cNvPicPr>
            <a:picLocks noChangeAspect="1" noChangeArrowheads="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l="54601" t="56930" r="10508" b="13056"/>
          <a:stretch/>
        </p:blipFill>
        <p:spPr bwMode="auto">
          <a:xfrm>
            <a:off x="3775355" y="1492235"/>
            <a:ext cx="461666" cy="427673"/>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descr="Logo de correcto diseño editable">
            <a:extLst>
              <a:ext uri="{FF2B5EF4-FFF2-40B4-BE49-F238E27FC236}">
                <a16:creationId xmlns:a16="http://schemas.microsoft.com/office/drawing/2014/main" id="{B3FD69A8-B5F2-4885-AAEA-2034FE1979C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62764" y="1444453"/>
            <a:ext cx="471168" cy="471168"/>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n 5">
            <a:extLst>
              <a:ext uri="{FF2B5EF4-FFF2-40B4-BE49-F238E27FC236}">
                <a16:creationId xmlns:a16="http://schemas.microsoft.com/office/drawing/2014/main" id="{676BFEEB-4538-401F-BA60-FC9E64A2A5F3}"/>
              </a:ext>
            </a:extLst>
          </p:cNvPr>
          <p:cNvPicPr>
            <a:picLocks noChangeAspect="1"/>
          </p:cNvPicPr>
          <p:nvPr/>
        </p:nvPicPr>
        <p:blipFill>
          <a:blip r:embed="rId6"/>
          <a:stretch>
            <a:fillRect/>
          </a:stretch>
        </p:blipFill>
        <p:spPr>
          <a:xfrm>
            <a:off x="7102524" y="737297"/>
            <a:ext cx="4113008" cy="805037"/>
          </a:xfrm>
          <a:prstGeom prst="rect">
            <a:avLst/>
          </a:prstGeom>
        </p:spPr>
      </p:pic>
      <p:sp>
        <p:nvSpPr>
          <p:cNvPr id="21" name="CuadroTexto 20">
            <a:extLst>
              <a:ext uri="{FF2B5EF4-FFF2-40B4-BE49-F238E27FC236}">
                <a16:creationId xmlns:a16="http://schemas.microsoft.com/office/drawing/2014/main" id="{6772702E-474C-49F3-B0DC-02E4E04DF665}"/>
              </a:ext>
            </a:extLst>
          </p:cNvPr>
          <p:cNvSpPr txBox="1"/>
          <p:nvPr/>
        </p:nvSpPr>
        <p:spPr>
          <a:xfrm>
            <a:off x="1485900" y="2273474"/>
            <a:ext cx="7632848" cy="369332"/>
          </a:xfrm>
          <a:prstGeom prst="rect">
            <a:avLst/>
          </a:prstGeom>
          <a:noFill/>
        </p:spPr>
        <p:txBody>
          <a:bodyPr wrap="square" rtlCol="0">
            <a:spAutoFit/>
          </a:bodyPr>
          <a:lstStyle/>
          <a:p>
            <a:pPr marL="285750" indent="-285750" algn="just">
              <a:buFont typeface="Arial" panose="020B0604020202020204" pitchFamily="34" charset="0"/>
              <a:buChar char="•"/>
            </a:pPr>
            <a:r>
              <a:rPr lang="es-ES" b="1"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IDENTACIÓN</a:t>
            </a:r>
            <a:endPar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pic>
        <p:nvPicPr>
          <p:cNvPr id="7" name="Imagen 6">
            <a:extLst>
              <a:ext uri="{FF2B5EF4-FFF2-40B4-BE49-F238E27FC236}">
                <a16:creationId xmlns:a16="http://schemas.microsoft.com/office/drawing/2014/main" id="{ACFA493A-0639-476B-8AD8-3D3CDFB57B7E}"/>
              </a:ext>
            </a:extLst>
          </p:cNvPr>
          <p:cNvPicPr>
            <a:picLocks noChangeAspect="1"/>
          </p:cNvPicPr>
          <p:nvPr/>
        </p:nvPicPr>
        <p:blipFill>
          <a:blip r:embed="rId7"/>
          <a:stretch>
            <a:fillRect/>
          </a:stretch>
        </p:blipFill>
        <p:spPr>
          <a:xfrm>
            <a:off x="1861256" y="2747329"/>
            <a:ext cx="4582202" cy="1827043"/>
          </a:xfrm>
          <a:prstGeom prst="rect">
            <a:avLst/>
          </a:prstGeom>
        </p:spPr>
      </p:pic>
      <p:pic>
        <p:nvPicPr>
          <p:cNvPr id="8" name="Imagen 7">
            <a:extLst>
              <a:ext uri="{FF2B5EF4-FFF2-40B4-BE49-F238E27FC236}">
                <a16:creationId xmlns:a16="http://schemas.microsoft.com/office/drawing/2014/main" id="{479A647F-B9F3-4D99-9D0C-A19F847AA6FD}"/>
              </a:ext>
            </a:extLst>
          </p:cNvPr>
          <p:cNvPicPr>
            <a:picLocks noChangeAspect="1"/>
          </p:cNvPicPr>
          <p:nvPr/>
        </p:nvPicPr>
        <p:blipFill>
          <a:blip r:embed="rId8"/>
          <a:stretch>
            <a:fillRect/>
          </a:stretch>
        </p:blipFill>
        <p:spPr>
          <a:xfrm>
            <a:off x="7280762" y="2747329"/>
            <a:ext cx="4611668" cy="1827043"/>
          </a:xfrm>
          <a:prstGeom prst="rect">
            <a:avLst/>
          </a:prstGeom>
        </p:spPr>
      </p:pic>
      <p:pic>
        <p:nvPicPr>
          <p:cNvPr id="9" name="Imagen 8">
            <a:extLst>
              <a:ext uri="{FF2B5EF4-FFF2-40B4-BE49-F238E27FC236}">
                <a16:creationId xmlns:a16="http://schemas.microsoft.com/office/drawing/2014/main" id="{47859ED2-6536-46E7-98FE-F1F4162124F1}"/>
              </a:ext>
            </a:extLst>
          </p:cNvPr>
          <p:cNvPicPr>
            <a:picLocks noChangeAspect="1"/>
          </p:cNvPicPr>
          <p:nvPr/>
        </p:nvPicPr>
        <p:blipFill>
          <a:blip r:embed="rId9"/>
          <a:stretch>
            <a:fillRect/>
          </a:stretch>
        </p:blipFill>
        <p:spPr>
          <a:xfrm>
            <a:off x="1825958" y="4796873"/>
            <a:ext cx="8932211" cy="1827043"/>
          </a:xfrm>
          <a:prstGeom prst="rect">
            <a:avLst/>
          </a:prstGeom>
        </p:spPr>
      </p:pic>
      <p:pic>
        <p:nvPicPr>
          <p:cNvPr id="22" name="Picture 6" descr="223,428 imágenes de Incorrecto - Imágenes, fotos y vectores de stock |  Shutterstock">
            <a:extLst>
              <a:ext uri="{FF2B5EF4-FFF2-40B4-BE49-F238E27FC236}">
                <a16:creationId xmlns:a16="http://schemas.microsoft.com/office/drawing/2014/main" id="{E1CA33D2-9811-43D5-96C4-0F469B9F525C}"/>
              </a:ext>
            </a:extLst>
          </p:cNvPr>
          <p:cNvPicPr>
            <a:picLocks noChangeAspect="1" noChangeArrowheads="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l="54601" t="56930" r="10508" b="13056"/>
          <a:stretch/>
        </p:blipFill>
        <p:spPr bwMode="auto">
          <a:xfrm>
            <a:off x="3504880" y="4411461"/>
            <a:ext cx="461666" cy="427673"/>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descr="Logo de correcto diseño editable">
            <a:extLst>
              <a:ext uri="{FF2B5EF4-FFF2-40B4-BE49-F238E27FC236}">
                <a16:creationId xmlns:a16="http://schemas.microsoft.com/office/drawing/2014/main" id="{1882B0DC-2487-410E-ADA0-0028C3EA117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15428" y="4389713"/>
            <a:ext cx="471168" cy="4711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813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8D2D6617-46E2-4BB5-A527-766D31BC6FE3}"/>
              </a:ext>
            </a:extLst>
          </p:cNvPr>
          <p:cNvSpPr>
            <a:spLocks noGrp="1"/>
          </p:cNvSpPr>
          <p:nvPr>
            <p:ph type="sldNum" sz="quarter" idx="12"/>
          </p:nvPr>
        </p:nvSpPr>
        <p:spPr>
          <a:xfrm>
            <a:off x="10766796" y="6448251"/>
            <a:ext cx="609441" cy="365125"/>
          </a:xfrm>
        </p:spPr>
        <p:txBody>
          <a:bodyPr/>
          <a:lstStyle/>
          <a:p>
            <a:pPr rtl="0"/>
            <a:fld id="{7DC1BBB0-96F0-4077-A278-0F3FB5C104D3}" type="slidenum">
              <a:rPr lang="es-ES" noProof="0" smtClean="0"/>
              <a:t>44</a:t>
            </a:fld>
            <a:endParaRPr lang="es-ES" noProof="0" dirty="0"/>
          </a:p>
        </p:txBody>
      </p:sp>
      <p:sp>
        <p:nvSpPr>
          <p:cNvPr id="2" name="CuadroTexto 1">
            <a:extLst>
              <a:ext uri="{FF2B5EF4-FFF2-40B4-BE49-F238E27FC236}">
                <a16:creationId xmlns:a16="http://schemas.microsoft.com/office/drawing/2014/main" id="{385B9208-6506-683A-1092-ECA25746D5E8}"/>
              </a:ext>
            </a:extLst>
          </p:cNvPr>
          <p:cNvSpPr txBox="1"/>
          <p:nvPr/>
        </p:nvSpPr>
        <p:spPr>
          <a:xfrm rot="16200000">
            <a:off x="-790009" y="3400442"/>
            <a:ext cx="2237472"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CÓDIGO LIMPIO</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5" name="CuadroTexto 4">
            <a:extLst>
              <a:ext uri="{FF2B5EF4-FFF2-40B4-BE49-F238E27FC236}">
                <a16:creationId xmlns:a16="http://schemas.microsoft.com/office/drawing/2014/main" id="{D9987EA6-DE13-79C2-4CDF-73C346DC30B0}"/>
              </a:ext>
            </a:extLst>
          </p:cNvPr>
          <p:cNvSpPr txBox="1"/>
          <p:nvPr/>
        </p:nvSpPr>
        <p:spPr>
          <a:xfrm rot="16200000">
            <a:off x="-722852" y="3430159"/>
            <a:ext cx="3212033"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FORMATO HORIZONTAL</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21" name="CuadroTexto 20">
            <a:extLst>
              <a:ext uri="{FF2B5EF4-FFF2-40B4-BE49-F238E27FC236}">
                <a16:creationId xmlns:a16="http://schemas.microsoft.com/office/drawing/2014/main" id="{6772702E-474C-49F3-B0DC-02E4E04DF665}"/>
              </a:ext>
            </a:extLst>
          </p:cNvPr>
          <p:cNvSpPr txBox="1"/>
          <p:nvPr/>
        </p:nvSpPr>
        <p:spPr>
          <a:xfrm>
            <a:off x="1269876" y="0"/>
            <a:ext cx="7632848" cy="369332"/>
          </a:xfrm>
          <a:prstGeom prst="rect">
            <a:avLst/>
          </a:prstGeom>
          <a:noFill/>
        </p:spPr>
        <p:txBody>
          <a:bodyPr wrap="square" rtlCol="0">
            <a:spAutoFit/>
          </a:bodyPr>
          <a:lstStyle/>
          <a:p>
            <a:pPr marL="285750" indent="-285750" algn="just">
              <a:buFont typeface="Arial" panose="020B0604020202020204" pitchFamily="34" charset="0"/>
              <a:buChar char="•"/>
            </a:pPr>
            <a:r>
              <a:rPr lang="es-ES" b="1"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IDENTACIÓN</a:t>
            </a:r>
            <a:endPar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pic>
        <p:nvPicPr>
          <p:cNvPr id="10" name="Imagen 9">
            <a:extLst>
              <a:ext uri="{FF2B5EF4-FFF2-40B4-BE49-F238E27FC236}">
                <a16:creationId xmlns:a16="http://schemas.microsoft.com/office/drawing/2014/main" id="{42D693E6-76A4-49C1-A270-D8458E2F4ADB}"/>
              </a:ext>
            </a:extLst>
          </p:cNvPr>
          <p:cNvPicPr>
            <a:picLocks noChangeAspect="1"/>
          </p:cNvPicPr>
          <p:nvPr/>
        </p:nvPicPr>
        <p:blipFill>
          <a:blip r:embed="rId3"/>
          <a:stretch>
            <a:fillRect/>
          </a:stretch>
        </p:blipFill>
        <p:spPr>
          <a:xfrm>
            <a:off x="1472902" y="654068"/>
            <a:ext cx="3629469" cy="1671466"/>
          </a:xfrm>
          <a:prstGeom prst="rect">
            <a:avLst/>
          </a:prstGeom>
        </p:spPr>
      </p:pic>
      <p:pic>
        <p:nvPicPr>
          <p:cNvPr id="11" name="Imagen 10">
            <a:extLst>
              <a:ext uri="{FF2B5EF4-FFF2-40B4-BE49-F238E27FC236}">
                <a16:creationId xmlns:a16="http://schemas.microsoft.com/office/drawing/2014/main" id="{338FB56F-B689-4047-8C88-E57EA7C45452}"/>
              </a:ext>
            </a:extLst>
          </p:cNvPr>
          <p:cNvPicPr>
            <a:picLocks noChangeAspect="1"/>
          </p:cNvPicPr>
          <p:nvPr/>
        </p:nvPicPr>
        <p:blipFill>
          <a:blip r:embed="rId4"/>
          <a:stretch>
            <a:fillRect/>
          </a:stretch>
        </p:blipFill>
        <p:spPr>
          <a:xfrm>
            <a:off x="6958508" y="654068"/>
            <a:ext cx="4908834" cy="1651715"/>
          </a:xfrm>
          <a:prstGeom prst="rect">
            <a:avLst/>
          </a:prstGeom>
        </p:spPr>
      </p:pic>
      <p:pic>
        <p:nvPicPr>
          <p:cNvPr id="18" name="Imagen 17">
            <a:extLst>
              <a:ext uri="{FF2B5EF4-FFF2-40B4-BE49-F238E27FC236}">
                <a16:creationId xmlns:a16="http://schemas.microsoft.com/office/drawing/2014/main" id="{50631E4F-5E66-4258-9DBA-43DAF741DE06}"/>
              </a:ext>
            </a:extLst>
          </p:cNvPr>
          <p:cNvPicPr>
            <a:picLocks noChangeAspect="1"/>
          </p:cNvPicPr>
          <p:nvPr/>
        </p:nvPicPr>
        <p:blipFill rotWithShape="1">
          <a:blip r:embed="rId5">
            <a:clrChange>
              <a:clrFrom>
                <a:srgbClr val="FFFFFF"/>
              </a:clrFrom>
              <a:clrTo>
                <a:srgbClr val="FFFFFF">
                  <a:alpha val="0"/>
                </a:srgbClr>
              </a:clrTo>
            </a:clrChange>
          </a:blip>
          <a:srcRect l="65955"/>
          <a:stretch/>
        </p:blipFill>
        <p:spPr>
          <a:xfrm>
            <a:off x="5526834" y="626586"/>
            <a:ext cx="1135156" cy="1400907"/>
          </a:xfrm>
          <a:prstGeom prst="rect">
            <a:avLst/>
          </a:prstGeom>
        </p:spPr>
      </p:pic>
      <p:sp>
        <p:nvSpPr>
          <p:cNvPr id="23" name="CuadroTexto 22">
            <a:extLst>
              <a:ext uri="{FF2B5EF4-FFF2-40B4-BE49-F238E27FC236}">
                <a16:creationId xmlns:a16="http://schemas.microsoft.com/office/drawing/2014/main" id="{8D4D05C7-9A78-4591-A41C-C66851C07C73}"/>
              </a:ext>
            </a:extLst>
          </p:cNvPr>
          <p:cNvSpPr txBox="1"/>
          <p:nvPr/>
        </p:nvSpPr>
        <p:spPr>
          <a:xfrm>
            <a:off x="1285947" y="2924944"/>
            <a:ext cx="7632848" cy="369332"/>
          </a:xfrm>
          <a:prstGeom prst="rect">
            <a:avLst/>
          </a:prstGeom>
          <a:noFill/>
        </p:spPr>
        <p:txBody>
          <a:bodyPr wrap="square" rtlCol="0">
            <a:spAutoFit/>
          </a:bodyPr>
          <a:lstStyle/>
          <a:p>
            <a:pPr marL="285750" indent="-285750" algn="just">
              <a:buFont typeface="Arial" panose="020B0604020202020204" pitchFamily="34" charset="0"/>
              <a:buChar char="•"/>
            </a:pPr>
            <a:r>
              <a:rPr lang="es-ES" b="1"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ACUERDOS DE EQUIPO</a:t>
            </a:r>
            <a:endPar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24" name="CuadroTexto 23">
            <a:extLst>
              <a:ext uri="{FF2B5EF4-FFF2-40B4-BE49-F238E27FC236}">
                <a16:creationId xmlns:a16="http://schemas.microsoft.com/office/drawing/2014/main" id="{28F504EE-60DC-4DE6-BBC1-FF1DDD078190}"/>
              </a:ext>
            </a:extLst>
          </p:cNvPr>
          <p:cNvSpPr txBox="1"/>
          <p:nvPr/>
        </p:nvSpPr>
        <p:spPr>
          <a:xfrm>
            <a:off x="1472902" y="3382776"/>
            <a:ext cx="5686384" cy="1200329"/>
          </a:xfrm>
          <a:prstGeom prst="rect">
            <a:avLst/>
          </a:prstGeom>
          <a:noFill/>
        </p:spPr>
        <p:txBody>
          <a:bodyPr wrap="square">
            <a:spAutoFit/>
          </a:bodyPr>
          <a:lstStyle>
            <a:defPPr rtl="0">
              <a:defRPr lang="es-es"/>
            </a:defPPr>
            <a:lvl1pPr marL="285750" indent="-285750" algn="just">
              <a:buFont typeface="Arial" panose="020B0604020202020204" pitchFamily="34" charset="0"/>
              <a:buChar char="•"/>
              <a:defRPr i="1">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1pPr>
            <a:lvl2pPr marL="742950" lvl="1" indent="-285750" algn="just">
              <a:buFont typeface="Arial" panose="020B0604020202020204" pitchFamily="34" charset="0"/>
              <a:buChar char="•"/>
              <a:defRPr sz="1600" i="1">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2pPr>
          </a:lstStyle>
          <a:p>
            <a:r>
              <a:rPr lang="es-ES" dirty="0"/>
              <a:t>Las recomendaciones que se vayan adoptar para mejorar el código en post de conseguir un código limpio tienen que ser consensuadas por el equipo de desarrollo para evitar que cada uno vaya por su lado.</a:t>
            </a:r>
          </a:p>
        </p:txBody>
      </p:sp>
      <p:pic>
        <p:nvPicPr>
          <p:cNvPr id="1026" name="Picture 2" descr="Lineamientos">
            <a:extLst>
              <a:ext uri="{FF2B5EF4-FFF2-40B4-BE49-F238E27FC236}">
                <a16:creationId xmlns:a16="http://schemas.microsoft.com/office/drawing/2014/main" id="{F03D2D88-7DDE-4E6B-9363-3E957DC3F75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43925" y="4861395"/>
            <a:ext cx="783531" cy="78353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Desarrollador - Iconos gratis de computadora">
            <a:extLst>
              <a:ext uri="{FF2B5EF4-FFF2-40B4-BE49-F238E27FC236}">
                <a16:creationId xmlns:a16="http://schemas.microsoft.com/office/drawing/2014/main" id="{2FE90DAF-1B82-408B-9681-36BD7024301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423410" y="3994045"/>
            <a:ext cx="720080" cy="720080"/>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4" descr="Desarrollador - Iconos gratis de computadora">
            <a:extLst>
              <a:ext uri="{FF2B5EF4-FFF2-40B4-BE49-F238E27FC236}">
                <a16:creationId xmlns:a16="http://schemas.microsoft.com/office/drawing/2014/main" id="{AE36D328-14D6-4540-981B-7AF07EDCE55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159286" y="5129808"/>
            <a:ext cx="720080" cy="720080"/>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4" descr="Desarrollador - Iconos gratis de computadora">
            <a:extLst>
              <a:ext uri="{FF2B5EF4-FFF2-40B4-BE49-F238E27FC236}">
                <a16:creationId xmlns:a16="http://schemas.microsoft.com/office/drawing/2014/main" id="{BE87E8AB-96E9-428C-9C62-836745AF95E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838828" y="5728171"/>
            <a:ext cx="720080" cy="720080"/>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Conector: curvado 12">
            <a:extLst>
              <a:ext uri="{FF2B5EF4-FFF2-40B4-BE49-F238E27FC236}">
                <a16:creationId xmlns:a16="http://schemas.microsoft.com/office/drawing/2014/main" id="{C94810DA-4092-4B8C-85C8-92B11B99A846}"/>
              </a:ext>
            </a:extLst>
          </p:cNvPr>
          <p:cNvCxnSpPr>
            <a:stCxn id="26" idx="3"/>
            <a:endCxn id="1026" idx="1"/>
          </p:cNvCxnSpPr>
          <p:nvPr/>
        </p:nvCxnSpPr>
        <p:spPr>
          <a:xfrm flipV="1">
            <a:off x="7879366" y="5253161"/>
            <a:ext cx="664559" cy="236687"/>
          </a:xfrm>
          <a:prstGeom prst="curvedConnector3">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28" name="Conector: curvado 27">
            <a:extLst>
              <a:ext uri="{FF2B5EF4-FFF2-40B4-BE49-F238E27FC236}">
                <a16:creationId xmlns:a16="http://schemas.microsoft.com/office/drawing/2014/main" id="{F93465B3-3BCD-44E3-91B7-2BE82C094313}"/>
              </a:ext>
            </a:extLst>
          </p:cNvPr>
          <p:cNvCxnSpPr>
            <a:cxnSpLocks/>
            <a:stCxn id="1028" idx="1"/>
            <a:endCxn id="1026" idx="0"/>
          </p:cNvCxnSpPr>
          <p:nvPr/>
        </p:nvCxnSpPr>
        <p:spPr>
          <a:xfrm rot="10800000" flipV="1">
            <a:off x="8935692" y="4354085"/>
            <a:ext cx="487719" cy="507310"/>
          </a:xfrm>
          <a:prstGeom prst="curvedConnector2">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30" name="Conector: curvado 29">
            <a:extLst>
              <a:ext uri="{FF2B5EF4-FFF2-40B4-BE49-F238E27FC236}">
                <a16:creationId xmlns:a16="http://schemas.microsoft.com/office/drawing/2014/main" id="{6E8544E1-E49F-4DA9-BB87-70702870B72C}"/>
              </a:ext>
            </a:extLst>
          </p:cNvPr>
          <p:cNvCxnSpPr>
            <a:cxnSpLocks/>
            <a:stCxn id="27" idx="1"/>
            <a:endCxn id="1026" idx="2"/>
          </p:cNvCxnSpPr>
          <p:nvPr/>
        </p:nvCxnSpPr>
        <p:spPr>
          <a:xfrm rot="10800000">
            <a:off x="8935692" y="5644927"/>
            <a:ext cx="903137" cy="443285"/>
          </a:xfrm>
          <a:prstGeom prst="curvedConnector2">
            <a:avLst/>
          </a:prstGeom>
          <a:ln>
            <a:tailEnd type="triangle"/>
          </a:ln>
        </p:spPr>
        <p:style>
          <a:lnRef idx="3">
            <a:schemeClr val="accent4"/>
          </a:lnRef>
          <a:fillRef idx="0">
            <a:schemeClr val="accent4"/>
          </a:fillRef>
          <a:effectRef idx="2">
            <a:schemeClr val="accent4"/>
          </a:effectRef>
          <a:fontRef idx="minor">
            <a:schemeClr val="tx1"/>
          </a:fontRef>
        </p:style>
      </p:cxnSp>
      <p:sp>
        <p:nvSpPr>
          <p:cNvPr id="35" name="Rectángulo 34">
            <a:extLst>
              <a:ext uri="{FF2B5EF4-FFF2-40B4-BE49-F238E27FC236}">
                <a16:creationId xmlns:a16="http://schemas.microsoft.com/office/drawing/2014/main" id="{3465B2E4-6C71-43D3-AD9E-E198B31743C3}"/>
              </a:ext>
            </a:extLst>
          </p:cNvPr>
          <p:cNvSpPr/>
          <p:nvPr/>
        </p:nvSpPr>
        <p:spPr>
          <a:xfrm>
            <a:off x="9197787" y="4966926"/>
            <a:ext cx="1439576" cy="600164"/>
          </a:xfrm>
          <a:prstGeom prst="rect">
            <a:avLst/>
          </a:prstGeom>
        </p:spPr>
        <p:txBody>
          <a:bodyPr wrap="square">
            <a:spAutoFit/>
          </a:bodyPr>
          <a:lstStyle/>
          <a:p>
            <a:pPr algn="ctr"/>
            <a:r>
              <a:rPr lang="es-ES" sz="1100" b="1" dirty="0">
                <a:solidFill>
                  <a:srgbClr val="7030A0"/>
                </a:solidFill>
                <a:effectLst>
                  <a:outerShdw blurRad="38100" dist="38100" dir="2700000" algn="tl">
                    <a:srgbClr val="000000">
                      <a:alpha val="43137"/>
                    </a:srgbClr>
                  </a:outerShdw>
                </a:effectLst>
              </a:rPr>
              <a:t>LINEAMIENTOS O ESTANDARES DE PROGRAMACIÓN</a:t>
            </a:r>
            <a:endParaRPr lang="es-PE" sz="1100" b="1" dirty="0">
              <a:solidFill>
                <a:srgbClr val="7030A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2659413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8D2D6617-46E2-4BB5-A527-766D31BC6FE3}"/>
              </a:ext>
            </a:extLst>
          </p:cNvPr>
          <p:cNvSpPr>
            <a:spLocks noGrp="1"/>
          </p:cNvSpPr>
          <p:nvPr>
            <p:ph type="sldNum" sz="quarter" idx="12"/>
          </p:nvPr>
        </p:nvSpPr>
        <p:spPr>
          <a:xfrm>
            <a:off x="10766796" y="6448251"/>
            <a:ext cx="609441" cy="365125"/>
          </a:xfrm>
        </p:spPr>
        <p:txBody>
          <a:bodyPr/>
          <a:lstStyle/>
          <a:p>
            <a:pPr rtl="0"/>
            <a:fld id="{7DC1BBB0-96F0-4077-A278-0F3FB5C104D3}" type="slidenum">
              <a:rPr lang="es-ES" noProof="0" smtClean="0"/>
              <a:t>45</a:t>
            </a:fld>
            <a:endParaRPr lang="es-ES" noProof="0" dirty="0"/>
          </a:p>
        </p:txBody>
      </p:sp>
      <p:sp>
        <p:nvSpPr>
          <p:cNvPr id="2" name="CuadroTexto 1">
            <a:extLst>
              <a:ext uri="{FF2B5EF4-FFF2-40B4-BE49-F238E27FC236}">
                <a16:creationId xmlns:a16="http://schemas.microsoft.com/office/drawing/2014/main" id="{385B9208-6506-683A-1092-ECA25746D5E8}"/>
              </a:ext>
            </a:extLst>
          </p:cNvPr>
          <p:cNvSpPr txBox="1"/>
          <p:nvPr/>
        </p:nvSpPr>
        <p:spPr>
          <a:xfrm rot="16200000">
            <a:off x="-790009" y="3400442"/>
            <a:ext cx="2237472"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CÓDIGO LIMPIO</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5" name="CuadroTexto 4">
            <a:extLst>
              <a:ext uri="{FF2B5EF4-FFF2-40B4-BE49-F238E27FC236}">
                <a16:creationId xmlns:a16="http://schemas.microsoft.com/office/drawing/2014/main" id="{D9987EA6-DE13-79C2-4CDF-73C346DC30B0}"/>
              </a:ext>
            </a:extLst>
          </p:cNvPr>
          <p:cNvSpPr txBox="1"/>
          <p:nvPr/>
        </p:nvSpPr>
        <p:spPr>
          <a:xfrm rot="16200000">
            <a:off x="-1508927" y="3430159"/>
            <a:ext cx="4784195"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OBJETOS Y ESTRUCTURAS DE DATOS</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16" name="CuadroTexto 15">
            <a:extLst>
              <a:ext uri="{FF2B5EF4-FFF2-40B4-BE49-F238E27FC236}">
                <a16:creationId xmlns:a16="http://schemas.microsoft.com/office/drawing/2014/main" id="{DA4A90CC-1603-4B10-96D1-1D13F1E07AF2}"/>
              </a:ext>
            </a:extLst>
          </p:cNvPr>
          <p:cNvSpPr txBox="1"/>
          <p:nvPr/>
        </p:nvSpPr>
        <p:spPr>
          <a:xfrm>
            <a:off x="1353266" y="100836"/>
            <a:ext cx="4824536" cy="1200329"/>
          </a:xfrm>
          <a:prstGeom prst="rect">
            <a:avLst/>
          </a:prstGeom>
          <a:noFill/>
        </p:spPr>
        <p:txBody>
          <a:bodyPr wrap="square" rtlCol="0">
            <a:spAutoFit/>
          </a:bodyPr>
          <a:lstStyle/>
          <a:p>
            <a:pPr marL="285750" indent="-285750" algn="just">
              <a:buFont typeface="Arial" panose="020B0604020202020204" pitchFamily="34" charset="0"/>
              <a:buChar char="•"/>
            </a:pPr>
            <a:r>
              <a:rPr lang="es-ES" b="1"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ABSTRACCIÓN. </a:t>
            </a:r>
            <a:r>
              <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Técnica mediante la cual ignoramos las cosas que no son relevantes, y nos enfocamos en lo que nos agrega valor en nuestro contexto. </a:t>
            </a:r>
          </a:p>
        </p:txBody>
      </p:sp>
      <p:sp>
        <p:nvSpPr>
          <p:cNvPr id="17" name="CuadroTexto 16">
            <a:extLst>
              <a:ext uri="{FF2B5EF4-FFF2-40B4-BE49-F238E27FC236}">
                <a16:creationId xmlns:a16="http://schemas.microsoft.com/office/drawing/2014/main" id="{18E54F4E-BE0B-41FC-0B3B-81741A4009E7}"/>
              </a:ext>
            </a:extLst>
          </p:cNvPr>
          <p:cNvSpPr txBox="1"/>
          <p:nvPr/>
        </p:nvSpPr>
        <p:spPr>
          <a:xfrm>
            <a:off x="6825874" y="1268894"/>
            <a:ext cx="2592288" cy="1077218"/>
          </a:xfrm>
          <a:prstGeom prst="rect">
            <a:avLst/>
          </a:prstGeom>
          <a:solidFill>
            <a:schemeClr val="accent3">
              <a:lumMod val="60000"/>
              <a:lumOff val="40000"/>
            </a:schemeClr>
          </a:solidFill>
          <a:ln>
            <a:solidFill>
              <a:schemeClr val="tx2"/>
            </a:solidFill>
          </a:ln>
        </p:spPr>
        <p:txBody>
          <a:bodyPr wrap="square" rtlCol="0">
            <a:spAutoFit/>
          </a:bodyPr>
          <a:lstStyle>
            <a:defPPr rtl="0">
              <a:defRPr lang="es-es"/>
            </a:defPPr>
            <a:lvl1pPr algn="just">
              <a:defRPr sz="1600" i="1">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1pPr>
            <a:lvl2pPr marL="742950" lvl="1" indent="-285750" algn="just">
              <a:buFont typeface="Arial" panose="020B0604020202020204" pitchFamily="34" charset="0"/>
              <a:buChar char="•"/>
              <a:defRPr sz="1600" i="1">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2pPr>
          </a:lstStyle>
          <a:p>
            <a:r>
              <a:rPr lang="es-ES" dirty="0"/>
              <a:t>Para el contexto de un sistema de planilla de pagos de trabajadores </a:t>
            </a:r>
            <a:r>
              <a:rPr lang="es-ES" b="1" dirty="0">
                <a:solidFill>
                  <a:srgbClr val="7030A0"/>
                </a:solidFill>
              </a:rPr>
              <a:t>NO ES RELEVANTE</a:t>
            </a:r>
            <a:r>
              <a:rPr lang="es-ES" dirty="0"/>
              <a:t>.</a:t>
            </a:r>
          </a:p>
        </p:txBody>
      </p:sp>
      <p:sp>
        <p:nvSpPr>
          <p:cNvPr id="6" name="CuadroTexto 5">
            <a:extLst>
              <a:ext uri="{FF2B5EF4-FFF2-40B4-BE49-F238E27FC236}">
                <a16:creationId xmlns:a16="http://schemas.microsoft.com/office/drawing/2014/main" id="{CD559EC3-B997-551C-EB30-1768A079D9AC}"/>
              </a:ext>
            </a:extLst>
          </p:cNvPr>
          <p:cNvSpPr txBox="1"/>
          <p:nvPr/>
        </p:nvSpPr>
        <p:spPr>
          <a:xfrm>
            <a:off x="1831838" y="2420888"/>
            <a:ext cx="1872208" cy="369332"/>
          </a:xfrm>
          <a:prstGeom prst="rect">
            <a:avLst/>
          </a:prstGeom>
          <a:noFill/>
          <a:ln>
            <a:solidFill>
              <a:schemeClr val="tx2"/>
            </a:solidFill>
          </a:ln>
        </p:spPr>
        <p:txBody>
          <a:bodyPr wrap="square" rtlCol="0">
            <a:spAutoFit/>
          </a:bodyPr>
          <a:lstStyle/>
          <a:p>
            <a:pPr algn="ctr"/>
            <a:r>
              <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Clase PERSONA </a:t>
            </a:r>
          </a:p>
        </p:txBody>
      </p:sp>
      <p:sp>
        <p:nvSpPr>
          <p:cNvPr id="7" name="CuadroTexto 6">
            <a:extLst>
              <a:ext uri="{FF2B5EF4-FFF2-40B4-BE49-F238E27FC236}">
                <a16:creationId xmlns:a16="http://schemas.microsoft.com/office/drawing/2014/main" id="{4AB16B77-82A5-ACDB-63BD-A7ACA3AC74E7}"/>
              </a:ext>
            </a:extLst>
          </p:cNvPr>
          <p:cNvSpPr txBox="1"/>
          <p:nvPr/>
        </p:nvSpPr>
        <p:spPr>
          <a:xfrm>
            <a:off x="4231679" y="2420888"/>
            <a:ext cx="1872208" cy="369332"/>
          </a:xfrm>
          <a:prstGeom prst="rect">
            <a:avLst/>
          </a:prstGeom>
          <a:noFill/>
          <a:ln>
            <a:solidFill>
              <a:schemeClr val="tx2"/>
            </a:solidFill>
          </a:ln>
        </p:spPr>
        <p:txBody>
          <a:bodyPr wrap="square" rtlCol="0">
            <a:spAutoFit/>
          </a:bodyPr>
          <a:lstStyle/>
          <a:p>
            <a:pPr algn="ctr"/>
            <a:r>
              <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Atributo PESO </a:t>
            </a:r>
          </a:p>
        </p:txBody>
      </p:sp>
      <p:cxnSp>
        <p:nvCxnSpPr>
          <p:cNvPr id="11" name="Conector recto de flecha 10">
            <a:extLst>
              <a:ext uri="{FF2B5EF4-FFF2-40B4-BE49-F238E27FC236}">
                <a16:creationId xmlns:a16="http://schemas.microsoft.com/office/drawing/2014/main" id="{453DE3C2-4D21-AA07-874E-DC14299B79D5}"/>
              </a:ext>
            </a:extLst>
          </p:cNvPr>
          <p:cNvCxnSpPr>
            <a:stCxn id="6" idx="3"/>
            <a:endCxn id="7" idx="1"/>
          </p:cNvCxnSpPr>
          <p:nvPr/>
        </p:nvCxnSpPr>
        <p:spPr>
          <a:xfrm>
            <a:off x="3704046" y="2605554"/>
            <a:ext cx="527633" cy="0"/>
          </a:xfrm>
          <a:prstGeom prst="straightConnector1">
            <a:avLst/>
          </a:prstGeom>
          <a:ln>
            <a:solidFill>
              <a:srgbClr val="7030A0"/>
            </a:solidFill>
            <a:tailEnd type="triangle"/>
          </a:ln>
        </p:spPr>
        <p:style>
          <a:lnRef idx="1">
            <a:schemeClr val="dk1"/>
          </a:lnRef>
          <a:fillRef idx="0">
            <a:schemeClr val="dk1"/>
          </a:fillRef>
          <a:effectRef idx="0">
            <a:schemeClr val="dk1"/>
          </a:effectRef>
          <a:fontRef idx="minor">
            <a:schemeClr val="tx1"/>
          </a:fontRef>
        </p:style>
      </p:cxnSp>
      <p:sp>
        <p:nvSpPr>
          <p:cNvPr id="14" name="CuadroTexto 13">
            <a:extLst>
              <a:ext uri="{FF2B5EF4-FFF2-40B4-BE49-F238E27FC236}">
                <a16:creationId xmlns:a16="http://schemas.microsoft.com/office/drawing/2014/main" id="{DC4DE10D-21A0-44FB-FCE8-5F37B6CCD415}"/>
              </a:ext>
            </a:extLst>
          </p:cNvPr>
          <p:cNvSpPr txBox="1"/>
          <p:nvPr/>
        </p:nvSpPr>
        <p:spPr>
          <a:xfrm>
            <a:off x="6825874" y="2884721"/>
            <a:ext cx="2592288" cy="830997"/>
          </a:xfrm>
          <a:prstGeom prst="rect">
            <a:avLst/>
          </a:prstGeom>
          <a:solidFill>
            <a:schemeClr val="accent3">
              <a:lumMod val="60000"/>
              <a:lumOff val="40000"/>
            </a:schemeClr>
          </a:solidFill>
          <a:ln>
            <a:solidFill>
              <a:schemeClr val="tx2"/>
            </a:solidFill>
          </a:ln>
        </p:spPr>
        <p:txBody>
          <a:bodyPr wrap="square" rtlCol="0">
            <a:spAutoFit/>
          </a:bodyPr>
          <a:lstStyle>
            <a:defPPr rtl="0">
              <a:defRPr lang="es-es"/>
            </a:defPPr>
            <a:lvl1pPr algn="just">
              <a:defRPr sz="1600" i="1">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1pPr>
            <a:lvl2pPr marL="742950" lvl="1" indent="-285750" algn="just">
              <a:buFont typeface="Arial" panose="020B0604020202020204" pitchFamily="34" charset="0"/>
              <a:buChar char="•"/>
              <a:defRPr sz="1600" i="1">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2pPr>
          </a:lstStyle>
          <a:p>
            <a:r>
              <a:rPr lang="es-ES" dirty="0"/>
              <a:t>Para el contexto de un sistema de historias clínicas </a:t>
            </a:r>
            <a:r>
              <a:rPr lang="es-ES" b="1" dirty="0">
                <a:solidFill>
                  <a:srgbClr val="7030A0"/>
                </a:solidFill>
              </a:rPr>
              <a:t>SI ES RELEVANTE</a:t>
            </a:r>
            <a:r>
              <a:rPr lang="es-ES" dirty="0"/>
              <a:t>.</a:t>
            </a:r>
          </a:p>
        </p:txBody>
      </p:sp>
      <p:cxnSp>
        <p:nvCxnSpPr>
          <p:cNvPr id="18" name="Conector recto de flecha 17">
            <a:extLst>
              <a:ext uri="{FF2B5EF4-FFF2-40B4-BE49-F238E27FC236}">
                <a16:creationId xmlns:a16="http://schemas.microsoft.com/office/drawing/2014/main" id="{2B2086B3-A024-7F85-0BCA-3A557B89CB7B}"/>
              </a:ext>
            </a:extLst>
          </p:cNvPr>
          <p:cNvCxnSpPr>
            <a:stCxn id="7" idx="3"/>
            <a:endCxn id="17" idx="1"/>
          </p:cNvCxnSpPr>
          <p:nvPr/>
        </p:nvCxnSpPr>
        <p:spPr>
          <a:xfrm flipV="1">
            <a:off x="6103887" y="1807503"/>
            <a:ext cx="721987" cy="79805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2" name="Conector recto de flecha 21">
            <a:extLst>
              <a:ext uri="{FF2B5EF4-FFF2-40B4-BE49-F238E27FC236}">
                <a16:creationId xmlns:a16="http://schemas.microsoft.com/office/drawing/2014/main" id="{D9DB34A8-31B4-860C-C8DD-5E5C505E1878}"/>
              </a:ext>
            </a:extLst>
          </p:cNvPr>
          <p:cNvCxnSpPr>
            <a:cxnSpLocks/>
            <a:stCxn id="7" idx="3"/>
            <a:endCxn id="14" idx="1"/>
          </p:cNvCxnSpPr>
          <p:nvPr/>
        </p:nvCxnSpPr>
        <p:spPr>
          <a:xfrm>
            <a:off x="6103887" y="2605554"/>
            <a:ext cx="721987" cy="69466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5" name="CuadroTexto 34">
            <a:extLst>
              <a:ext uri="{FF2B5EF4-FFF2-40B4-BE49-F238E27FC236}">
                <a16:creationId xmlns:a16="http://schemas.microsoft.com/office/drawing/2014/main" id="{AFDCC67E-1A9D-626F-032B-F693071809AD}"/>
              </a:ext>
            </a:extLst>
          </p:cNvPr>
          <p:cNvSpPr txBox="1"/>
          <p:nvPr/>
        </p:nvSpPr>
        <p:spPr>
          <a:xfrm>
            <a:off x="1748333" y="4098905"/>
            <a:ext cx="3334324" cy="1077218"/>
          </a:xfrm>
          <a:prstGeom prst="rect">
            <a:avLst/>
          </a:prstGeom>
          <a:solidFill>
            <a:schemeClr val="accent3">
              <a:lumMod val="60000"/>
              <a:lumOff val="40000"/>
            </a:schemeClr>
          </a:solidFill>
          <a:ln>
            <a:solidFill>
              <a:schemeClr val="tx2"/>
            </a:solidFill>
          </a:ln>
        </p:spPr>
        <p:txBody>
          <a:bodyPr wrap="square" rtlCol="0">
            <a:spAutoFit/>
          </a:bodyPr>
          <a:lstStyle>
            <a:defPPr rtl="0">
              <a:defRPr lang="es-es"/>
            </a:defPPr>
            <a:lvl1pPr algn="just">
              <a:defRPr sz="1600" i="1">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1pPr>
            <a:lvl2pPr marL="742950" lvl="1" indent="-285750" algn="just">
              <a:buFont typeface="Arial" panose="020B0604020202020204" pitchFamily="34" charset="0"/>
              <a:buChar char="•"/>
              <a:defRPr sz="1600" i="1">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2pPr>
          </a:lstStyle>
          <a:p>
            <a:r>
              <a:rPr lang="es-ES" dirty="0"/>
              <a:t>Las propiedades y métodos de una clase son relevantes de acuerdo al contexto del sistema que se va a desarrollar.</a:t>
            </a:r>
            <a:endParaRPr lang="es-PE" dirty="0"/>
          </a:p>
        </p:txBody>
      </p:sp>
      <p:sp>
        <p:nvSpPr>
          <p:cNvPr id="36" name="CuadroTexto 35">
            <a:extLst>
              <a:ext uri="{FF2B5EF4-FFF2-40B4-BE49-F238E27FC236}">
                <a16:creationId xmlns:a16="http://schemas.microsoft.com/office/drawing/2014/main" id="{583E86B7-850E-D010-D4D1-A5B743B072F9}"/>
              </a:ext>
            </a:extLst>
          </p:cNvPr>
          <p:cNvSpPr txBox="1"/>
          <p:nvPr/>
        </p:nvSpPr>
        <p:spPr>
          <a:xfrm>
            <a:off x="6439256" y="5183341"/>
            <a:ext cx="3672408" cy="1323439"/>
          </a:xfrm>
          <a:prstGeom prst="rect">
            <a:avLst/>
          </a:prstGeom>
          <a:solidFill>
            <a:schemeClr val="accent3">
              <a:lumMod val="60000"/>
              <a:lumOff val="40000"/>
            </a:schemeClr>
          </a:solidFill>
          <a:ln>
            <a:solidFill>
              <a:schemeClr val="tx2"/>
            </a:solidFill>
          </a:ln>
        </p:spPr>
        <p:txBody>
          <a:bodyPr wrap="square" rtlCol="0">
            <a:spAutoFit/>
          </a:bodyPr>
          <a:lstStyle>
            <a:defPPr rtl="0">
              <a:defRPr lang="es-es"/>
            </a:defPPr>
            <a:lvl1pPr algn="just">
              <a:defRPr sz="1600" i="1">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1pPr>
            <a:lvl2pPr marL="742950" lvl="1" indent="-285750" algn="just">
              <a:buFont typeface="Arial" panose="020B0604020202020204" pitchFamily="34" charset="0"/>
              <a:buChar char="•"/>
              <a:defRPr sz="1600" i="1">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2pPr>
          </a:lstStyle>
          <a:p>
            <a:r>
              <a:rPr lang="es-ES" dirty="0"/>
              <a:t>Mediante la abstracción yo defino las propiedades y métodos (</a:t>
            </a:r>
            <a:r>
              <a:rPr lang="es-ES" b="1" dirty="0">
                <a:solidFill>
                  <a:srgbClr val="7030A0"/>
                </a:solidFill>
              </a:rPr>
              <a:t>al igual que su visibilidad</a:t>
            </a:r>
            <a:r>
              <a:rPr lang="es-ES" dirty="0"/>
              <a:t>) que son necesarios bajo cierto contexto definido para el desarrollo de un sistema.</a:t>
            </a:r>
            <a:endParaRPr lang="es-PE" dirty="0"/>
          </a:p>
        </p:txBody>
      </p:sp>
      <p:cxnSp>
        <p:nvCxnSpPr>
          <p:cNvPr id="38" name="Conector: angular 37">
            <a:extLst>
              <a:ext uri="{FF2B5EF4-FFF2-40B4-BE49-F238E27FC236}">
                <a16:creationId xmlns:a16="http://schemas.microsoft.com/office/drawing/2014/main" id="{4478E46B-3516-E06A-F494-E225B27392A4}"/>
              </a:ext>
            </a:extLst>
          </p:cNvPr>
          <p:cNvCxnSpPr>
            <a:stCxn id="35" idx="3"/>
            <a:endCxn id="36" idx="1"/>
          </p:cNvCxnSpPr>
          <p:nvPr/>
        </p:nvCxnSpPr>
        <p:spPr>
          <a:xfrm>
            <a:off x="5082657" y="4637514"/>
            <a:ext cx="1356599" cy="1207547"/>
          </a:xfrm>
          <a:prstGeom prst="bentConnector3">
            <a:avLst/>
          </a:prstGeom>
          <a:ln>
            <a:tailEnd type="triangle"/>
          </a:ln>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4292349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8D2D6617-46E2-4BB5-A527-766D31BC6FE3}"/>
              </a:ext>
            </a:extLst>
          </p:cNvPr>
          <p:cNvSpPr>
            <a:spLocks noGrp="1"/>
          </p:cNvSpPr>
          <p:nvPr>
            <p:ph type="sldNum" sz="quarter" idx="12"/>
          </p:nvPr>
        </p:nvSpPr>
        <p:spPr>
          <a:xfrm>
            <a:off x="10766796" y="6448251"/>
            <a:ext cx="609441" cy="365125"/>
          </a:xfrm>
        </p:spPr>
        <p:txBody>
          <a:bodyPr/>
          <a:lstStyle/>
          <a:p>
            <a:pPr rtl="0"/>
            <a:fld id="{7DC1BBB0-96F0-4077-A278-0F3FB5C104D3}" type="slidenum">
              <a:rPr lang="es-ES" noProof="0" smtClean="0"/>
              <a:t>46</a:t>
            </a:fld>
            <a:endParaRPr lang="es-ES" noProof="0" dirty="0"/>
          </a:p>
        </p:txBody>
      </p:sp>
      <p:sp>
        <p:nvSpPr>
          <p:cNvPr id="2" name="CuadroTexto 1">
            <a:extLst>
              <a:ext uri="{FF2B5EF4-FFF2-40B4-BE49-F238E27FC236}">
                <a16:creationId xmlns:a16="http://schemas.microsoft.com/office/drawing/2014/main" id="{385B9208-6506-683A-1092-ECA25746D5E8}"/>
              </a:ext>
            </a:extLst>
          </p:cNvPr>
          <p:cNvSpPr txBox="1"/>
          <p:nvPr/>
        </p:nvSpPr>
        <p:spPr>
          <a:xfrm rot="16200000">
            <a:off x="-790009" y="3400442"/>
            <a:ext cx="2237472"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CÓDIGO LIMPIO</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5" name="CuadroTexto 4">
            <a:extLst>
              <a:ext uri="{FF2B5EF4-FFF2-40B4-BE49-F238E27FC236}">
                <a16:creationId xmlns:a16="http://schemas.microsoft.com/office/drawing/2014/main" id="{D9987EA6-DE13-79C2-4CDF-73C346DC30B0}"/>
              </a:ext>
            </a:extLst>
          </p:cNvPr>
          <p:cNvSpPr txBox="1"/>
          <p:nvPr/>
        </p:nvSpPr>
        <p:spPr>
          <a:xfrm rot="16200000">
            <a:off x="-1508927" y="3430159"/>
            <a:ext cx="4784195"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OBJETOS Y ESTRUCTURAS DE DATOS</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16" name="CuadroTexto 15">
            <a:extLst>
              <a:ext uri="{FF2B5EF4-FFF2-40B4-BE49-F238E27FC236}">
                <a16:creationId xmlns:a16="http://schemas.microsoft.com/office/drawing/2014/main" id="{DA4A90CC-1603-4B10-96D1-1D13F1E07AF2}"/>
              </a:ext>
            </a:extLst>
          </p:cNvPr>
          <p:cNvSpPr txBox="1"/>
          <p:nvPr/>
        </p:nvSpPr>
        <p:spPr>
          <a:xfrm>
            <a:off x="1353266" y="100836"/>
            <a:ext cx="4824536" cy="923330"/>
          </a:xfrm>
          <a:prstGeom prst="rect">
            <a:avLst/>
          </a:prstGeom>
          <a:noFill/>
        </p:spPr>
        <p:txBody>
          <a:bodyPr wrap="square" rtlCol="0">
            <a:spAutoFit/>
          </a:bodyPr>
          <a:lstStyle/>
          <a:p>
            <a:pPr marL="285750" indent="-285750" algn="just">
              <a:buFont typeface="Arial" panose="020B0604020202020204" pitchFamily="34" charset="0"/>
              <a:buChar char="•"/>
            </a:pPr>
            <a:r>
              <a:rPr lang="es-ES" b="1"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OBJETOS. </a:t>
            </a:r>
            <a:r>
              <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Esconden sus datos detrás de abstracciones y exponen funciones que manipulan estos datos. </a:t>
            </a:r>
          </a:p>
        </p:txBody>
      </p:sp>
      <p:sp>
        <p:nvSpPr>
          <p:cNvPr id="4" name="CuadroTexto 3">
            <a:extLst>
              <a:ext uri="{FF2B5EF4-FFF2-40B4-BE49-F238E27FC236}">
                <a16:creationId xmlns:a16="http://schemas.microsoft.com/office/drawing/2014/main" id="{B925C638-49D7-9924-8838-BCB9862459DA}"/>
              </a:ext>
            </a:extLst>
          </p:cNvPr>
          <p:cNvSpPr txBox="1"/>
          <p:nvPr/>
        </p:nvSpPr>
        <p:spPr>
          <a:xfrm>
            <a:off x="2710036" y="1121613"/>
            <a:ext cx="3968459" cy="5509200"/>
          </a:xfrm>
          <a:prstGeom prst="rect">
            <a:avLst/>
          </a:prstGeom>
          <a:noFill/>
          <a:ln>
            <a:solidFill>
              <a:schemeClr val="tx2"/>
            </a:solidFill>
          </a:ln>
        </p:spPr>
        <p:txBody>
          <a:bodyPr wrap="none" rtlCol="0">
            <a:spAutoFit/>
          </a:bodyPr>
          <a:lstStyle/>
          <a:p>
            <a:r>
              <a:rPr lang="es-PE" sz="1600" dirty="0">
                <a:solidFill>
                  <a:srgbClr val="0070C0"/>
                </a:solidFill>
              </a:rPr>
              <a:t>public class </a:t>
            </a:r>
            <a:r>
              <a:rPr lang="es-PE" sz="1600" dirty="0"/>
              <a:t>cuadrado()</a:t>
            </a:r>
          </a:p>
          <a:p>
            <a:r>
              <a:rPr lang="es-PE" sz="1600" dirty="0"/>
              <a:t>{</a:t>
            </a:r>
          </a:p>
          <a:p>
            <a:endParaRPr lang="es-PE" sz="1600" dirty="0"/>
          </a:p>
          <a:p>
            <a:r>
              <a:rPr lang="es-PE" sz="1600" dirty="0"/>
              <a:t>   </a:t>
            </a:r>
            <a:r>
              <a:rPr lang="es-PE" sz="1600" dirty="0">
                <a:solidFill>
                  <a:srgbClr val="0070C0"/>
                </a:solidFill>
              </a:rPr>
              <a:t>private double</a:t>
            </a:r>
            <a:r>
              <a:rPr lang="es-PE" sz="1600" dirty="0"/>
              <a:t> lado;</a:t>
            </a:r>
          </a:p>
          <a:p>
            <a:r>
              <a:rPr lang="es-PE" sz="1600" dirty="0"/>
              <a:t>   </a:t>
            </a:r>
            <a:r>
              <a:rPr lang="es-PE" sz="1600" dirty="0">
                <a:solidFill>
                  <a:srgbClr val="0070C0"/>
                </a:solidFill>
              </a:rPr>
              <a:t>private int </a:t>
            </a:r>
            <a:r>
              <a:rPr lang="es-PE" sz="1600" dirty="0"/>
              <a:t>numeroLados = 4;</a:t>
            </a:r>
          </a:p>
          <a:p>
            <a:endParaRPr lang="es-PE" sz="1600" dirty="0"/>
          </a:p>
          <a:p>
            <a:r>
              <a:rPr lang="es-PE" sz="1600" dirty="0"/>
              <a:t>   </a:t>
            </a:r>
            <a:r>
              <a:rPr lang="es-PE" sz="1600" dirty="0">
                <a:solidFill>
                  <a:srgbClr val="0070C0"/>
                </a:solidFill>
              </a:rPr>
              <a:t>public</a:t>
            </a:r>
            <a:r>
              <a:rPr lang="es-PE" sz="1600" dirty="0"/>
              <a:t> cuadrado(</a:t>
            </a:r>
            <a:r>
              <a:rPr lang="es-PE" sz="1600" dirty="0">
                <a:solidFill>
                  <a:srgbClr val="0070C0"/>
                </a:solidFill>
              </a:rPr>
              <a:t>double</a:t>
            </a:r>
            <a:r>
              <a:rPr lang="es-PE" sz="1600" dirty="0"/>
              <a:t> lado)</a:t>
            </a:r>
          </a:p>
          <a:p>
            <a:r>
              <a:rPr lang="es-PE" sz="1600" dirty="0"/>
              <a:t>   {</a:t>
            </a:r>
          </a:p>
          <a:p>
            <a:r>
              <a:rPr lang="es-PE" sz="1600" dirty="0"/>
              <a:t>       </a:t>
            </a:r>
            <a:r>
              <a:rPr lang="es-PE" sz="1600" dirty="0">
                <a:solidFill>
                  <a:srgbClr val="0070C0"/>
                </a:solidFill>
              </a:rPr>
              <a:t>this</a:t>
            </a:r>
            <a:r>
              <a:rPr lang="es-PE" sz="1600" dirty="0"/>
              <a:t>.lado = lado;</a:t>
            </a:r>
          </a:p>
          <a:p>
            <a:r>
              <a:rPr lang="es-PE" sz="1600" dirty="0"/>
              <a:t>   }</a:t>
            </a:r>
          </a:p>
          <a:p>
            <a:endParaRPr lang="es-PE" sz="1600" dirty="0"/>
          </a:p>
          <a:p>
            <a:r>
              <a:rPr lang="es-PE" sz="1600" dirty="0"/>
              <a:t>   </a:t>
            </a:r>
            <a:r>
              <a:rPr lang="es-PE" sz="1600" dirty="0">
                <a:solidFill>
                  <a:srgbClr val="0070C0"/>
                </a:solidFill>
              </a:rPr>
              <a:t>public</a:t>
            </a:r>
            <a:r>
              <a:rPr lang="es-PE" sz="1600" dirty="0"/>
              <a:t> </a:t>
            </a:r>
            <a:r>
              <a:rPr lang="es-PE" sz="1600" dirty="0">
                <a:solidFill>
                  <a:srgbClr val="0070C0"/>
                </a:solidFill>
              </a:rPr>
              <a:t>double</a:t>
            </a:r>
            <a:r>
              <a:rPr lang="es-PE" sz="1600" dirty="0"/>
              <a:t> area()</a:t>
            </a:r>
          </a:p>
          <a:p>
            <a:r>
              <a:rPr lang="es-PE" sz="1600" dirty="0"/>
              <a:t>   {</a:t>
            </a:r>
          </a:p>
          <a:p>
            <a:r>
              <a:rPr lang="es-PE" sz="1600" dirty="0"/>
              <a:t>       </a:t>
            </a:r>
            <a:r>
              <a:rPr lang="es-PE" sz="1600" dirty="0">
                <a:solidFill>
                  <a:srgbClr val="0070C0"/>
                </a:solidFill>
              </a:rPr>
              <a:t>return this</a:t>
            </a:r>
            <a:r>
              <a:rPr lang="es-PE" sz="1600" dirty="0"/>
              <a:t>.lado * </a:t>
            </a:r>
            <a:r>
              <a:rPr lang="es-PE" sz="1600" dirty="0">
                <a:solidFill>
                  <a:srgbClr val="0070C0"/>
                </a:solidFill>
              </a:rPr>
              <a:t>this</a:t>
            </a:r>
            <a:r>
              <a:rPr lang="es-PE" sz="1600" dirty="0"/>
              <a:t>.lado ;</a:t>
            </a:r>
          </a:p>
          <a:p>
            <a:r>
              <a:rPr lang="es-PE" sz="1600" dirty="0"/>
              <a:t>   }</a:t>
            </a:r>
          </a:p>
          <a:p>
            <a:endParaRPr lang="es-PE" sz="1600" dirty="0"/>
          </a:p>
          <a:p>
            <a:r>
              <a:rPr lang="es-PE" sz="1600" dirty="0"/>
              <a:t>   </a:t>
            </a:r>
            <a:r>
              <a:rPr lang="es-PE" sz="1600" dirty="0">
                <a:solidFill>
                  <a:srgbClr val="0070C0"/>
                </a:solidFill>
              </a:rPr>
              <a:t>public</a:t>
            </a:r>
            <a:r>
              <a:rPr lang="es-PE" sz="1600" dirty="0"/>
              <a:t> </a:t>
            </a:r>
            <a:r>
              <a:rPr lang="es-PE" sz="1600" dirty="0">
                <a:solidFill>
                  <a:srgbClr val="0070C0"/>
                </a:solidFill>
              </a:rPr>
              <a:t>double</a:t>
            </a:r>
            <a:r>
              <a:rPr lang="es-PE" sz="1600" dirty="0"/>
              <a:t> perimetro()</a:t>
            </a:r>
          </a:p>
          <a:p>
            <a:r>
              <a:rPr lang="es-PE" sz="1600" dirty="0"/>
              <a:t>   {</a:t>
            </a:r>
          </a:p>
          <a:p>
            <a:r>
              <a:rPr lang="es-PE" sz="1600" dirty="0"/>
              <a:t>       </a:t>
            </a:r>
            <a:r>
              <a:rPr lang="es-PE" sz="1600" dirty="0">
                <a:solidFill>
                  <a:srgbClr val="0070C0"/>
                </a:solidFill>
              </a:rPr>
              <a:t>return this</a:t>
            </a:r>
            <a:r>
              <a:rPr lang="es-PE" sz="1600" dirty="0"/>
              <a:t>.lado * numeroLados;</a:t>
            </a:r>
          </a:p>
          <a:p>
            <a:r>
              <a:rPr lang="es-PE" sz="1600" dirty="0"/>
              <a:t>   }</a:t>
            </a:r>
          </a:p>
          <a:p>
            <a:endParaRPr lang="es-PE" sz="1600" dirty="0"/>
          </a:p>
          <a:p>
            <a:r>
              <a:rPr lang="es-PE" sz="1600" dirty="0"/>
              <a:t>}</a:t>
            </a:r>
          </a:p>
        </p:txBody>
      </p:sp>
      <p:sp>
        <p:nvSpPr>
          <p:cNvPr id="8" name="CuadroTexto 7">
            <a:extLst>
              <a:ext uri="{FF2B5EF4-FFF2-40B4-BE49-F238E27FC236}">
                <a16:creationId xmlns:a16="http://schemas.microsoft.com/office/drawing/2014/main" id="{2F729F26-9853-09B4-F969-1CEE266DFB8D}"/>
              </a:ext>
            </a:extLst>
          </p:cNvPr>
          <p:cNvSpPr txBox="1"/>
          <p:nvPr/>
        </p:nvSpPr>
        <p:spPr>
          <a:xfrm>
            <a:off x="7737192" y="2151727"/>
            <a:ext cx="3334324" cy="2554545"/>
          </a:xfrm>
          <a:prstGeom prst="rect">
            <a:avLst/>
          </a:prstGeom>
          <a:solidFill>
            <a:schemeClr val="accent3">
              <a:lumMod val="60000"/>
              <a:lumOff val="40000"/>
            </a:schemeClr>
          </a:solidFill>
          <a:ln>
            <a:solidFill>
              <a:schemeClr val="tx2"/>
            </a:solidFill>
          </a:ln>
        </p:spPr>
        <p:txBody>
          <a:bodyPr wrap="square" rtlCol="0">
            <a:spAutoFit/>
          </a:bodyPr>
          <a:lstStyle>
            <a:defPPr rtl="0">
              <a:defRPr lang="es-es"/>
            </a:defPPr>
            <a:lvl1pPr algn="just">
              <a:defRPr sz="1600" i="1">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1pPr>
            <a:lvl2pPr marL="742950" lvl="1" indent="-285750" algn="just">
              <a:buFont typeface="Arial" panose="020B0604020202020204" pitchFamily="34" charset="0"/>
              <a:buChar char="•"/>
              <a:defRPr sz="1600" i="1">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2pPr>
          </a:lstStyle>
          <a:p>
            <a:r>
              <a:rPr lang="es-ES" dirty="0"/>
              <a:t>Las propiedades de la clase tiene un visibilidad PRIVATE, por lo tanto no están disponibles su uso y modificación hacia afuera de la clase.</a:t>
            </a:r>
          </a:p>
          <a:p>
            <a:endParaRPr lang="es-ES" dirty="0"/>
          </a:p>
          <a:p>
            <a:r>
              <a:rPr lang="es-PE" dirty="0"/>
              <a:t>La única forma de interactuar con dichas propiedades es a través del constructor y métodos de la clase. Es decir a través de la funcionalidad de la clase.</a:t>
            </a:r>
          </a:p>
        </p:txBody>
      </p:sp>
    </p:spTree>
    <p:extLst>
      <p:ext uri="{BB962C8B-B14F-4D97-AF65-F5344CB8AC3E}">
        <p14:creationId xmlns:p14="http://schemas.microsoft.com/office/powerpoint/2010/main" val="3229944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8D2D6617-46E2-4BB5-A527-766D31BC6FE3}"/>
              </a:ext>
            </a:extLst>
          </p:cNvPr>
          <p:cNvSpPr>
            <a:spLocks noGrp="1"/>
          </p:cNvSpPr>
          <p:nvPr>
            <p:ph type="sldNum" sz="quarter" idx="12"/>
          </p:nvPr>
        </p:nvSpPr>
        <p:spPr>
          <a:xfrm>
            <a:off x="10766796" y="6448251"/>
            <a:ext cx="609441" cy="365125"/>
          </a:xfrm>
        </p:spPr>
        <p:txBody>
          <a:bodyPr/>
          <a:lstStyle/>
          <a:p>
            <a:pPr rtl="0"/>
            <a:fld id="{7DC1BBB0-96F0-4077-A278-0F3FB5C104D3}" type="slidenum">
              <a:rPr lang="es-ES" noProof="0" smtClean="0"/>
              <a:t>47</a:t>
            </a:fld>
            <a:endParaRPr lang="es-ES" noProof="0" dirty="0"/>
          </a:p>
        </p:txBody>
      </p:sp>
      <p:sp>
        <p:nvSpPr>
          <p:cNvPr id="2" name="CuadroTexto 1">
            <a:extLst>
              <a:ext uri="{FF2B5EF4-FFF2-40B4-BE49-F238E27FC236}">
                <a16:creationId xmlns:a16="http://schemas.microsoft.com/office/drawing/2014/main" id="{385B9208-6506-683A-1092-ECA25746D5E8}"/>
              </a:ext>
            </a:extLst>
          </p:cNvPr>
          <p:cNvSpPr txBox="1"/>
          <p:nvPr/>
        </p:nvSpPr>
        <p:spPr>
          <a:xfrm rot="16200000">
            <a:off x="-790009" y="3400442"/>
            <a:ext cx="2237472"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CÓDIGO LIMPIO</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5" name="CuadroTexto 4">
            <a:extLst>
              <a:ext uri="{FF2B5EF4-FFF2-40B4-BE49-F238E27FC236}">
                <a16:creationId xmlns:a16="http://schemas.microsoft.com/office/drawing/2014/main" id="{D9987EA6-DE13-79C2-4CDF-73C346DC30B0}"/>
              </a:ext>
            </a:extLst>
          </p:cNvPr>
          <p:cNvSpPr txBox="1"/>
          <p:nvPr/>
        </p:nvSpPr>
        <p:spPr>
          <a:xfrm rot="16200000">
            <a:off x="-1508927" y="3430159"/>
            <a:ext cx="4784195"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OBJETOS Y ESTRUCTURAS DE DATOS</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16" name="CuadroTexto 15">
            <a:extLst>
              <a:ext uri="{FF2B5EF4-FFF2-40B4-BE49-F238E27FC236}">
                <a16:creationId xmlns:a16="http://schemas.microsoft.com/office/drawing/2014/main" id="{DA4A90CC-1603-4B10-96D1-1D13F1E07AF2}"/>
              </a:ext>
            </a:extLst>
          </p:cNvPr>
          <p:cNvSpPr txBox="1"/>
          <p:nvPr/>
        </p:nvSpPr>
        <p:spPr>
          <a:xfrm>
            <a:off x="1353266" y="100836"/>
            <a:ext cx="4824536" cy="646331"/>
          </a:xfrm>
          <a:prstGeom prst="rect">
            <a:avLst/>
          </a:prstGeom>
          <a:noFill/>
        </p:spPr>
        <p:txBody>
          <a:bodyPr wrap="square" rtlCol="0">
            <a:spAutoFit/>
          </a:bodyPr>
          <a:lstStyle/>
          <a:p>
            <a:pPr marL="285750" indent="-285750" algn="just">
              <a:buFont typeface="Arial" panose="020B0604020202020204" pitchFamily="34" charset="0"/>
              <a:buChar char="•"/>
            </a:pPr>
            <a:r>
              <a:rPr lang="es-ES" b="1"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ESTRUCTURA DE DATOS. </a:t>
            </a:r>
            <a:r>
              <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Expone sus datos y no tiene funciones significativas. </a:t>
            </a:r>
          </a:p>
        </p:txBody>
      </p:sp>
      <p:sp>
        <p:nvSpPr>
          <p:cNvPr id="4" name="CuadroTexto 3">
            <a:extLst>
              <a:ext uri="{FF2B5EF4-FFF2-40B4-BE49-F238E27FC236}">
                <a16:creationId xmlns:a16="http://schemas.microsoft.com/office/drawing/2014/main" id="{B925C638-49D7-9924-8838-BCB9862459DA}"/>
              </a:ext>
            </a:extLst>
          </p:cNvPr>
          <p:cNvSpPr txBox="1"/>
          <p:nvPr/>
        </p:nvSpPr>
        <p:spPr>
          <a:xfrm>
            <a:off x="2397461" y="1030881"/>
            <a:ext cx="3801425" cy="2800767"/>
          </a:xfrm>
          <a:prstGeom prst="rect">
            <a:avLst/>
          </a:prstGeom>
          <a:noFill/>
          <a:ln>
            <a:solidFill>
              <a:schemeClr val="tx2"/>
            </a:solidFill>
          </a:ln>
        </p:spPr>
        <p:txBody>
          <a:bodyPr wrap="none" rtlCol="0">
            <a:spAutoFit/>
          </a:bodyPr>
          <a:lstStyle/>
          <a:p>
            <a:r>
              <a:rPr lang="es-PE" sz="1600" dirty="0">
                <a:solidFill>
                  <a:srgbClr val="0070C0"/>
                </a:solidFill>
              </a:rPr>
              <a:t>public class </a:t>
            </a:r>
            <a:r>
              <a:rPr lang="es-PE" sz="1600" dirty="0"/>
              <a:t>libro()</a:t>
            </a:r>
          </a:p>
          <a:p>
            <a:r>
              <a:rPr lang="es-PE" sz="1600" dirty="0"/>
              <a:t>{</a:t>
            </a:r>
          </a:p>
          <a:p>
            <a:endParaRPr lang="es-PE" sz="1600" dirty="0"/>
          </a:p>
          <a:p>
            <a:r>
              <a:rPr lang="es-PE" sz="1600" dirty="0"/>
              <a:t>   </a:t>
            </a:r>
            <a:r>
              <a:rPr lang="es-PE" sz="1600" dirty="0">
                <a:solidFill>
                  <a:srgbClr val="0070C0"/>
                </a:solidFill>
              </a:rPr>
              <a:t>public int</a:t>
            </a:r>
            <a:r>
              <a:rPr lang="es-PE" sz="1600" dirty="0"/>
              <a:t> Identificador {</a:t>
            </a:r>
            <a:r>
              <a:rPr lang="es-PE" sz="1600" dirty="0">
                <a:solidFill>
                  <a:srgbClr val="0070C0"/>
                </a:solidFill>
              </a:rPr>
              <a:t>get; set;</a:t>
            </a:r>
            <a:r>
              <a:rPr lang="es-PE" sz="1600" dirty="0"/>
              <a:t>}</a:t>
            </a:r>
          </a:p>
          <a:p>
            <a:r>
              <a:rPr lang="es-PE" sz="1600" dirty="0"/>
              <a:t>   </a:t>
            </a:r>
            <a:r>
              <a:rPr lang="es-PE" sz="1600" dirty="0">
                <a:solidFill>
                  <a:srgbClr val="0070C0"/>
                </a:solidFill>
              </a:rPr>
              <a:t>public string </a:t>
            </a:r>
            <a:r>
              <a:rPr lang="es-PE" sz="1600" dirty="0"/>
              <a:t>Nombre {</a:t>
            </a:r>
            <a:r>
              <a:rPr lang="es-PE" sz="1600" dirty="0">
                <a:solidFill>
                  <a:srgbClr val="0070C0"/>
                </a:solidFill>
              </a:rPr>
              <a:t>get; set;</a:t>
            </a:r>
            <a:r>
              <a:rPr lang="es-PE" sz="1600" dirty="0"/>
              <a:t>}</a:t>
            </a:r>
          </a:p>
          <a:p>
            <a:r>
              <a:rPr lang="es-PE" sz="1600" dirty="0"/>
              <a:t>   </a:t>
            </a:r>
            <a:r>
              <a:rPr lang="es-PE" sz="1600" dirty="0">
                <a:solidFill>
                  <a:srgbClr val="0070C0"/>
                </a:solidFill>
              </a:rPr>
              <a:t>public string </a:t>
            </a:r>
            <a:r>
              <a:rPr lang="es-PE" sz="1600" dirty="0"/>
              <a:t>Autor {</a:t>
            </a:r>
            <a:r>
              <a:rPr lang="es-PE" sz="1600" dirty="0">
                <a:solidFill>
                  <a:srgbClr val="0070C0"/>
                </a:solidFill>
              </a:rPr>
              <a:t>get; set;</a:t>
            </a:r>
            <a:r>
              <a:rPr lang="es-PE" sz="1600" dirty="0"/>
              <a:t>}</a:t>
            </a:r>
          </a:p>
          <a:p>
            <a:r>
              <a:rPr lang="es-PE" sz="1600" dirty="0"/>
              <a:t>   </a:t>
            </a:r>
            <a:r>
              <a:rPr lang="es-PE" sz="1600" dirty="0">
                <a:solidFill>
                  <a:srgbClr val="0070C0"/>
                </a:solidFill>
              </a:rPr>
              <a:t>public string </a:t>
            </a:r>
            <a:r>
              <a:rPr lang="es-PE" sz="1600" dirty="0"/>
              <a:t>Editorial {</a:t>
            </a:r>
            <a:r>
              <a:rPr lang="es-PE" sz="1600" dirty="0">
                <a:solidFill>
                  <a:srgbClr val="0070C0"/>
                </a:solidFill>
              </a:rPr>
              <a:t>get; set;</a:t>
            </a:r>
            <a:r>
              <a:rPr lang="es-PE" sz="1600" dirty="0"/>
              <a:t>}</a:t>
            </a:r>
          </a:p>
          <a:p>
            <a:r>
              <a:rPr lang="es-PE" sz="1600" dirty="0"/>
              <a:t>   </a:t>
            </a:r>
            <a:r>
              <a:rPr lang="es-PE" sz="1600" dirty="0">
                <a:solidFill>
                  <a:srgbClr val="0070C0"/>
                </a:solidFill>
              </a:rPr>
              <a:t>public string </a:t>
            </a:r>
            <a:r>
              <a:rPr lang="es-PE" sz="1600" dirty="0"/>
              <a:t>Edicion {</a:t>
            </a:r>
            <a:r>
              <a:rPr lang="es-PE" sz="1600" dirty="0">
                <a:solidFill>
                  <a:srgbClr val="0070C0"/>
                </a:solidFill>
              </a:rPr>
              <a:t>get; set;</a:t>
            </a:r>
            <a:r>
              <a:rPr lang="es-PE" sz="1600" dirty="0"/>
              <a:t>}</a:t>
            </a:r>
          </a:p>
          <a:p>
            <a:r>
              <a:rPr lang="es-PE" sz="1600" dirty="0"/>
              <a:t>   </a:t>
            </a:r>
            <a:r>
              <a:rPr lang="es-PE" sz="1600" dirty="0">
                <a:solidFill>
                  <a:srgbClr val="0070C0"/>
                </a:solidFill>
              </a:rPr>
              <a:t>public int </a:t>
            </a:r>
            <a:r>
              <a:rPr lang="es-PE" sz="1600" dirty="0"/>
              <a:t>NumeroPaginas {</a:t>
            </a:r>
            <a:r>
              <a:rPr lang="es-PE" sz="1600" dirty="0">
                <a:solidFill>
                  <a:srgbClr val="0070C0"/>
                </a:solidFill>
              </a:rPr>
              <a:t>get; set;</a:t>
            </a:r>
            <a:r>
              <a:rPr lang="es-PE" sz="1600" dirty="0"/>
              <a:t>}</a:t>
            </a:r>
          </a:p>
          <a:p>
            <a:endParaRPr lang="es-PE" sz="1600" dirty="0"/>
          </a:p>
          <a:p>
            <a:r>
              <a:rPr lang="es-PE" sz="1600" dirty="0"/>
              <a:t>}</a:t>
            </a:r>
          </a:p>
        </p:txBody>
      </p:sp>
      <p:sp>
        <p:nvSpPr>
          <p:cNvPr id="8" name="CuadroTexto 7">
            <a:extLst>
              <a:ext uri="{FF2B5EF4-FFF2-40B4-BE49-F238E27FC236}">
                <a16:creationId xmlns:a16="http://schemas.microsoft.com/office/drawing/2014/main" id="{2F729F26-9853-09B4-F969-1CEE266DFB8D}"/>
              </a:ext>
            </a:extLst>
          </p:cNvPr>
          <p:cNvSpPr txBox="1"/>
          <p:nvPr/>
        </p:nvSpPr>
        <p:spPr>
          <a:xfrm>
            <a:off x="7410271" y="2800596"/>
            <a:ext cx="3334324" cy="2062103"/>
          </a:xfrm>
          <a:prstGeom prst="rect">
            <a:avLst/>
          </a:prstGeom>
          <a:solidFill>
            <a:schemeClr val="accent3">
              <a:lumMod val="60000"/>
              <a:lumOff val="40000"/>
            </a:schemeClr>
          </a:solidFill>
          <a:ln>
            <a:solidFill>
              <a:schemeClr val="tx2"/>
            </a:solidFill>
          </a:ln>
        </p:spPr>
        <p:txBody>
          <a:bodyPr wrap="square" rtlCol="0">
            <a:spAutoFit/>
          </a:bodyPr>
          <a:lstStyle>
            <a:defPPr rtl="0">
              <a:defRPr lang="es-es"/>
            </a:defPPr>
            <a:lvl1pPr algn="just">
              <a:defRPr sz="1600" i="1">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1pPr>
            <a:lvl2pPr marL="742950" lvl="1" indent="-285750" algn="just">
              <a:buFont typeface="Arial" panose="020B0604020202020204" pitchFamily="34" charset="0"/>
              <a:buChar char="•"/>
              <a:defRPr sz="1600" i="1">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2pPr>
          </a:lstStyle>
          <a:p>
            <a:r>
              <a:rPr lang="es-PE" dirty="0"/>
              <a:t>En la creación de esta clase, se esta comportando como una estructura de datos, pues puedo hacer uso de sus propiedades sin que nada lo impida.</a:t>
            </a:r>
          </a:p>
          <a:p>
            <a:endParaRPr lang="es-PE" dirty="0"/>
          </a:p>
          <a:p>
            <a:r>
              <a:rPr lang="es-PE" dirty="0"/>
              <a:t>Adicionalmente, no me da funciones o métodos significativos para realizar alguna acción.</a:t>
            </a:r>
          </a:p>
        </p:txBody>
      </p:sp>
      <p:sp>
        <p:nvSpPr>
          <p:cNvPr id="6" name="CuadroTexto 5">
            <a:extLst>
              <a:ext uri="{FF2B5EF4-FFF2-40B4-BE49-F238E27FC236}">
                <a16:creationId xmlns:a16="http://schemas.microsoft.com/office/drawing/2014/main" id="{6794A923-77EA-207D-D58E-BEA8BB345A06}"/>
              </a:ext>
            </a:extLst>
          </p:cNvPr>
          <p:cNvSpPr txBox="1"/>
          <p:nvPr/>
        </p:nvSpPr>
        <p:spPr>
          <a:xfrm>
            <a:off x="2392920" y="4076268"/>
            <a:ext cx="3784882" cy="2554545"/>
          </a:xfrm>
          <a:prstGeom prst="rect">
            <a:avLst/>
          </a:prstGeom>
          <a:noFill/>
          <a:ln>
            <a:solidFill>
              <a:schemeClr val="tx2"/>
            </a:solidFill>
          </a:ln>
        </p:spPr>
        <p:txBody>
          <a:bodyPr wrap="none" rtlCol="0">
            <a:spAutoFit/>
          </a:bodyPr>
          <a:lstStyle/>
          <a:p>
            <a:r>
              <a:rPr lang="es-PE" sz="1600" dirty="0">
                <a:solidFill>
                  <a:srgbClr val="0070C0"/>
                </a:solidFill>
              </a:rPr>
              <a:t>public class </a:t>
            </a:r>
            <a:r>
              <a:rPr lang="es-PE" sz="1600" dirty="0"/>
              <a:t>automovil()</a:t>
            </a:r>
          </a:p>
          <a:p>
            <a:r>
              <a:rPr lang="es-PE" sz="1600" dirty="0"/>
              <a:t>{</a:t>
            </a:r>
          </a:p>
          <a:p>
            <a:endParaRPr lang="es-PE" sz="1600" dirty="0"/>
          </a:p>
          <a:p>
            <a:r>
              <a:rPr lang="es-PE" sz="1600" dirty="0"/>
              <a:t>   </a:t>
            </a:r>
            <a:r>
              <a:rPr lang="es-PE" sz="1600" dirty="0">
                <a:solidFill>
                  <a:srgbClr val="0070C0"/>
                </a:solidFill>
              </a:rPr>
              <a:t>public int</a:t>
            </a:r>
            <a:r>
              <a:rPr lang="es-PE" sz="1600" dirty="0"/>
              <a:t> Identificador {</a:t>
            </a:r>
            <a:r>
              <a:rPr lang="es-PE" sz="1600" dirty="0">
                <a:solidFill>
                  <a:srgbClr val="0070C0"/>
                </a:solidFill>
              </a:rPr>
              <a:t>get; set;</a:t>
            </a:r>
            <a:r>
              <a:rPr lang="es-PE" sz="1600" dirty="0"/>
              <a:t>}</a:t>
            </a:r>
          </a:p>
          <a:p>
            <a:r>
              <a:rPr lang="es-PE" sz="1600" dirty="0"/>
              <a:t>   </a:t>
            </a:r>
            <a:r>
              <a:rPr lang="es-PE" sz="1600" dirty="0">
                <a:solidFill>
                  <a:srgbClr val="0070C0"/>
                </a:solidFill>
              </a:rPr>
              <a:t>public string </a:t>
            </a:r>
            <a:r>
              <a:rPr lang="es-PE" sz="1600" dirty="0"/>
              <a:t>Marca {</a:t>
            </a:r>
            <a:r>
              <a:rPr lang="es-PE" sz="1600" dirty="0">
                <a:solidFill>
                  <a:srgbClr val="0070C0"/>
                </a:solidFill>
              </a:rPr>
              <a:t>get; set;</a:t>
            </a:r>
            <a:r>
              <a:rPr lang="es-PE" sz="1600" dirty="0"/>
              <a:t>}</a:t>
            </a:r>
          </a:p>
          <a:p>
            <a:r>
              <a:rPr lang="es-PE" sz="1600" dirty="0"/>
              <a:t>   </a:t>
            </a:r>
            <a:r>
              <a:rPr lang="es-PE" sz="1600" dirty="0">
                <a:solidFill>
                  <a:srgbClr val="0070C0"/>
                </a:solidFill>
              </a:rPr>
              <a:t>public string </a:t>
            </a:r>
            <a:r>
              <a:rPr lang="es-PE" sz="1600" dirty="0"/>
              <a:t>Modelo {</a:t>
            </a:r>
            <a:r>
              <a:rPr lang="es-PE" sz="1600" dirty="0">
                <a:solidFill>
                  <a:srgbClr val="0070C0"/>
                </a:solidFill>
              </a:rPr>
              <a:t>get; set;</a:t>
            </a:r>
            <a:r>
              <a:rPr lang="es-PE" sz="1600" dirty="0"/>
              <a:t>}</a:t>
            </a:r>
          </a:p>
          <a:p>
            <a:r>
              <a:rPr lang="es-PE" sz="1600" dirty="0"/>
              <a:t>   </a:t>
            </a:r>
            <a:r>
              <a:rPr lang="es-PE" sz="1600" dirty="0">
                <a:solidFill>
                  <a:srgbClr val="0070C0"/>
                </a:solidFill>
              </a:rPr>
              <a:t>public string </a:t>
            </a:r>
            <a:r>
              <a:rPr lang="es-PE" sz="1600" dirty="0"/>
              <a:t>Tipo {</a:t>
            </a:r>
            <a:r>
              <a:rPr lang="es-PE" sz="1600" dirty="0">
                <a:solidFill>
                  <a:srgbClr val="0070C0"/>
                </a:solidFill>
              </a:rPr>
              <a:t>get; set;</a:t>
            </a:r>
            <a:r>
              <a:rPr lang="es-PE" sz="1600" dirty="0"/>
              <a:t>}</a:t>
            </a:r>
          </a:p>
          <a:p>
            <a:r>
              <a:rPr lang="es-PE" sz="1600" dirty="0">
                <a:solidFill>
                  <a:srgbClr val="0070C0"/>
                </a:solidFill>
              </a:rPr>
              <a:t>   public int </a:t>
            </a:r>
            <a:r>
              <a:rPr lang="es-PE" sz="1600" dirty="0"/>
              <a:t>NumeroPuertas {</a:t>
            </a:r>
            <a:r>
              <a:rPr lang="es-PE" sz="1600" dirty="0">
                <a:solidFill>
                  <a:srgbClr val="0070C0"/>
                </a:solidFill>
              </a:rPr>
              <a:t>get; set;</a:t>
            </a:r>
            <a:r>
              <a:rPr lang="es-PE" sz="1600" dirty="0"/>
              <a:t>}</a:t>
            </a:r>
          </a:p>
          <a:p>
            <a:endParaRPr lang="es-PE" sz="1600" dirty="0"/>
          </a:p>
          <a:p>
            <a:r>
              <a:rPr lang="es-PE" sz="1600" dirty="0"/>
              <a:t>}</a:t>
            </a:r>
          </a:p>
        </p:txBody>
      </p:sp>
    </p:spTree>
    <p:extLst>
      <p:ext uri="{BB962C8B-B14F-4D97-AF65-F5344CB8AC3E}">
        <p14:creationId xmlns:p14="http://schemas.microsoft.com/office/powerpoint/2010/main" val="8201835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8D2D6617-46E2-4BB5-A527-766D31BC6FE3}"/>
              </a:ext>
            </a:extLst>
          </p:cNvPr>
          <p:cNvSpPr>
            <a:spLocks noGrp="1"/>
          </p:cNvSpPr>
          <p:nvPr>
            <p:ph type="sldNum" sz="quarter" idx="12"/>
          </p:nvPr>
        </p:nvSpPr>
        <p:spPr>
          <a:xfrm>
            <a:off x="10766796" y="6448251"/>
            <a:ext cx="609441" cy="365125"/>
          </a:xfrm>
        </p:spPr>
        <p:txBody>
          <a:bodyPr/>
          <a:lstStyle/>
          <a:p>
            <a:pPr rtl="0"/>
            <a:fld id="{7DC1BBB0-96F0-4077-A278-0F3FB5C104D3}" type="slidenum">
              <a:rPr lang="es-ES" noProof="0" smtClean="0"/>
              <a:t>48</a:t>
            </a:fld>
            <a:endParaRPr lang="es-ES" noProof="0" dirty="0"/>
          </a:p>
        </p:txBody>
      </p:sp>
      <p:sp>
        <p:nvSpPr>
          <p:cNvPr id="2" name="CuadroTexto 1">
            <a:extLst>
              <a:ext uri="{FF2B5EF4-FFF2-40B4-BE49-F238E27FC236}">
                <a16:creationId xmlns:a16="http://schemas.microsoft.com/office/drawing/2014/main" id="{385B9208-6506-683A-1092-ECA25746D5E8}"/>
              </a:ext>
            </a:extLst>
          </p:cNvPr>
          <p:cNvSpPr txBox="1"/>
          <p:nvPr/>
        </p:nvSpPr>
        <p:spPr>
          <a:xfrm rot="16200000">
            <a:off x="-790009" y="3400442"/>
            <a:ext cx="2237472"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CÓDIGO LIMPIO</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5" name="CuadroTexto 4">
            <a:extLst>
              <a:ext uri="{FF2B5EF4-FFF2-40B4-BE49-F238E27FC236}">
                <a16:creationId xmlns:a16="http://schemas.microsoft.com/office/drawing/2014/main" id="{D9987EA6-DE13-79C2-4CDF-73C346DC30B0}"/>
              </a:ext>
            </a:extLst>
          </p:cNvPr>
          <p:cNvSpPr txBox="1"/>
          <p:nvPr/>
        </p:nvSpPr>
        <p:spPr>
          <a:xfrm rot="16200000">
            <a:off x="-1508927" y="3430159"/>
            <a:ext cx="4784195"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OBJETOS Y ESTRUCTURAS DE DATOS</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16" name="CuadroTexto 15">
            <a:extLst>
              <a:ext uri="{FF2B5EF4-FFF2-40B4-BE49-F238E27FC236}">
                <a16:creationId xmlns:a16="http://schemas.microsoft.com/office/drawing/2014/main" id="{DA4A90CC-1603-4B10-96D1-1D13F1E07AF2}"/>
              </a:ext>
            </a:extLst>
          </p:cNvPr>
          <p:cNvSpPr txBox="1"/>
          <p:nvPr/>
        </p:nvSpPr>
        <p:spPr>
          <a:xfrm>
            <a:off x="1353266" y="100836"/>
            <a:ext cx="5317210" cy="923330"/>
          </a:xfrm>
          <a:prstGeom prst="rect">
            <a:avLst/>
          </a:prstGeom>
          <a:noFill/>
        </p:spPr>
        <p:txBody>
          <a:bodyPr wrap="square" rtlCol="0">
            <a:spAutoFit/>
          </a:bodyPr>
          <a:lstStyle/>
          <a:p>
            <a:pPr marL="285750" indent="-285750" algn="just">
              <a:buFont typeface="Arial" panose="020B0604020202020204" pitchFamily="34" charset="0"/>
              <a:buChar char="•"/>
            </a:pPr>
            <a:r>
              <a:rPr lang="es-ES" b="1"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PROGRAMACIÓN PROCEDIMIENTAL. </a:t>
            </a:r>
            <a:r>
              <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Paradigma de programación que utiliza principalmente las estructuras de datos para construir el código. </a:t>
            </a:r>
          </a:p>
        </p:txBody>
      </p:sp>
      <p:pic>
        <p:nvPicPr>
          <p:cNvPr id="8" name="Imagen 7">
            <a:extLst>
              <a:ext uri="{FF2B5EF4-FFF2-40B4-BE49-F238E27FC236}">
                <a16:creationId xmlns:a16="http://schemas.microsoft.com/office/drawing/2014/main" id="{D295B7A6-CD82-2CCC-D81B-0C961BCF342F}"/>
              </a:ext>
            </a:extLst>
          </p:cNvPr>
          <p:cNvPicPr>
            <a:picLocks noChangeAspect="1"/>
          </p:cNvPicPr>
          <p:nvPr/>
        </p:nvPicPr>
        <p:blipFill rotWithShape="1">
          <a:blip r:embed="rId3"/>
          <a:srcRect t="53363"/>
          <a:stretch/>
        </p:blipFill>
        <p:spPr>
          <a:xfrm>
            <a:off x="1363932" y="2512538"/>
            <a:ext cx="2476190" cy="697330"/>
          </a:xfrm>
          <a:prstGeom prst="rect">
            <a:avLst/>
          </a:prstGeom>
          <a:ln>
            <a:solidFill>
              <a:schemeClr val="tx2"/>
            </a:solidFill>
          </a:ln>
        </p:spPr>
      </p:pic>
      <p:pic>
        <p:nvPicPr>
          <p:cNvPr id="13" name="Imagen 12">
            <a:extLst>
              <a:ext uri="{FF2B5EF4-FFF2-40B4-BE49-F238E27FC236}">
                <a16:creationId xmlns:a16="http://schemas.microsoft.com/office/drawing/2014/main" id="{FBC6BD57-D1FA-5EA8-CFF1-382BF12B4E3D}"/>
              </a:ext>
            </a:extLst>
          </p:cNvPr>
          <p:cNvPicPr>
            <a:picLocks noChangeAspect="1"/>
          </p:cNvPicPr>
          <p:nvPr/>
        </p:nvPicPr>
        <p:blipFill>
          <a:blip r:embed="rId4"/>
          <a:stretch>
            <a:fillRect/>
          </a:stretch>
        </p:blipFill>
        <p:spPr>
          <a:xfrm>
            <a:off x="1366529" y="3395159"/>
            <a:ext cx="3561905" cy="2600000"/>
          </a:xfrm>
          <a:prstGeom prst="rect">
            <a:avLst/>
          </a:prstGeom>
          <a:ln>
            <a:solidFill>
              <a:schemeClr val="tx2"/>
            </a:solidFill>
          </a:ln>
        </p:spPr>
      </p:pic>
      <p:pic>
        <p:nvPicPr>
          <p:cNvPr id="15" name="Imagen 14">
            <a:extLst>
              <a:ext uri="{FF2B5EF4-FFF2-40B4-BE49-F238E27FC236}">
                <a16:creationId xmlns:a16="http://schemas.microsoft.com/office/drawing/2014/main" id="{54B59CD6-3AA4-96F7-6E76-CAD78139F0A4}"/>
              </a:ext>
            </a:extLst>
          </p:cNvPr>
          <p:cNvPicPr>
            <a:picLocks noChangeAspect="1"/>
          </p:cNvPicPr>
          <p:nvPr/>
        </p:nvPicPr>
        <p:blipFill rotWithShape="1">
          <a:blip r:embed="rId3"/>
          <a:srcRect b="53981"/>
          <a:stretch/>
        </p:blipFill>
        <p:spPr>
          <a:xfrm>
            <a:off x="1361278" y="1639147"/>
            <a:ext cx="2476190" cy="688100"/>
          </a:xfrm>
          <a:prstGeom prst="rect">
            <a:avLst/>
          </a:prstGeom>
          <a:ln>
            <a:solidFill>
              <a:schemeClr val="tx2"/>
            </a:solidFill>
          </a:ln>
        </p:spPr>
      </p:pic>
      <p:pic>
        <p:nvPicPr>
          <p:cNvPr id="24" name="Imagen 23">
            <a:extLst>
              <a:ext uri="{FF2B5EF4-FFF2-40B4-BE49-F238E27FC236}">
                <a16:creationId xmlns:a16="http://schemas.microsoft.com/office/drawing/2014/main" id="{42125DF9-542D-6B42-8CB0-F7AFE86D6B9B}"/>
              </a:ext>
            </a:extLst>
          </p:cNvPr>
          <p:cNvPicPr>
            <a:picLocks noChangeAspect="1"/>
          </p:cNvPicPr>
          <p:nvPr/>
        </p:nvPicPr>
        <p:blipFill>
          <a:blip r:embed="rId5"/>
          <a:stretch>
            <a:fillRect/>
          </a:stretch>
        </p:blipFill>
        <p:spPr>
          <a:xfrm>
            <a:off x="7678588" y="1203848"/>
            <a:ext cx="4161905" cy="4914286"/>
          </a:xfrm>
          <a:prstGeom prst="rect">
            <a:avLst/>
          </a:prstGeom>
          <a:ln>
            <a:solidFill>
              <a:schemeClr val="tx2"/>
            </a:solidFill>
          </a:ln>
        </p:spPr>
      </p:pic>
      <p:sp>
        <p:nvSpPr>
          <p:cNvPr id="26" name="Flecha: a la derecha con muesca 25">
            <a:extLst>
              <a:ext uri="{FF2B5EF4-FFF2-40B4-BE49-F238E27FC236}">
                <a16:creationId xmlns:a16="http://schemas.microsoft.com/office/drawing/2014/main" id="{AC1F1199-E831-5828-6F5B-F7AC4A65A9C0}"/>
              </a:ext>
            </a:extLst>
          </p:cNvPr>
          <p:cNvSpPr/>
          <p:nvPr/>
        </p:nvSpPr>
        <p:spPr>
          <a:xfrm>
            <a:off x="5482878" y="3421724"/>
            <a:ext cx="1584176" cy="288032"/>
          </a:xfrm>
          <a:prstGeom prst="notchedRightArrow">
            <a:avLst/>
          </a:prstGeom>
          <a:solidFill>
            <a:srgbClr val="7030A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sp>
        <p:nvSpPr>
          <p:cNvPr id="27" name="CuadroTexto 26">
            <a:extLst>
              <a:ext uri="{FF2B5EF4-FFF2-40B4-BE49-F238E27FC236}">
                <a16:creationId xmlns:a16="http://schemas.microsoft.com/office/drawing/2014/main" id="{3BB01449-7395-8246-F8DA-9BB8990F6C4B}"/>
              </a:ext>
            </a:extLst>
          </p:cNvPr>
          <p:cNvSpPr txBox="1"/>
          <p:nvPr/>
        </p:nvSpPr>
        <p:spPr>
          <a:xfrm>
            <a:off x="5158308" y="3933056"/>
            <a:ext cx="2304255" cy="2062103"/>
          </a:xfrm>
          <a:prstGeom prst="rect">
            <a:avLst/>
          </a:prstGeom>
          <a:solidFill>
            <a:schemeClr val="accent3">
              <a:lumMod val="60000"/>
              <a:lumOff val="40000"/>
            </a:schemeClr>
          </a:solidFill>
          <a:ln>
            <a:solidFill>
              <a:schemeClr val="tx2"/>
            </a:solidFill>
          </a:ln>
        </p:spPr>
        <p:txBody>
          <a:bodyPr wrap="square" rtlCol="0">
            <a:spAutoFit/>
          </a:bodyPr>
          <a:lstStyle>
            <a:defPPr rtl="0">
              <a:defRPr lang="es-es"/>
            </a:defPPr>
            <a:lvl1pPr algn="just">
              <a:defRPr sz="1600" i="1">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1pPr>
            <a:lvl2pPr marL="742950" lvl="1" indent="-285750" algn="just">
              <a:buFont typeface="Arial" panose="020B0604020202020204" pitchFamily="34" charset="0"/>
              <a:buChar char="•"/>
              <a:defRPr sz="1600" i="1">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2pPr>
          </a:lstStyle>
          <a:p>
            <a:r>
              <a:rPr lang="es-PE" dirty="0"/>
              <a:t>En la programación procedimental agregar funcionalidad </a:t>
            </a:r>
            <a:r>
              <a:rPr lang="es-PE" b="1" dirty="0">
                <a:solidFill>
                  <a:srgbClr val="7030A0"/>
                </a:solidFill>
              </a:rPr>
              <a:t>ES FÁCIL</a:t>
            </a:r>
            <a:r>
              <a:rPr lang="es-PE" dirty="0"/>
              <a:t>, pues si tengo que agregar nuevas funciones a mi código, no tengo que modificar el código existente.</a:t>
            </a:r>
          </a:p>
        </p:txBody>
      </p:sp>
    </p:spTree>
    <p:extLst>
      <p:ext uri="{BB962C8B-B14F-4D97-AF65-F5344CB8AC3E}">
        <p14:creationId xmlns:p14="http://schemas.microsoft.com/office/powerpoint/2010/main" val="20945487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8D2D6617-46E2-4BB5-A527-766D31BC6FE3}"/>
              </a:ext>
            </a:extLst>
          </p:cNvPr>
          <p:cNvSpPr>
            <a:spLocks noGrp="1"/>
          </p:cNvSpPr>
          <p:nvPr>
            <p:ph type="sldNum" sz="quarter" idx="12"/>
          </p:nvPr>
        </p:nvSpPr>
        <p:spPr>
          <a:xfrm>
            <a:off x="10766796" y="6448251"/>
            <a:ext cx="609441" cy="365125"/>
          </a:xfrm>
        </p:spPr>
        <p:txBody>
          <a:bodyPr/>
          <a:lstStyle/>
          <a:p>
            <a:pPr rtl="0"/>
            <a:fld id="{7DC1BBB0-96F0-4077-A278-0F3FB5C104D3}" type="slidenum">
              <a:rPr lang="es-ES" noProof="0" smtClean="0"/>
              <a:t>49</a:t>
            </a:fld>
            <a:endParaRPr lang="es-ES" noProof="0" dirty="0"/>
          </a:p>
        </p:txBody>
      </p:sp>
      <p:sp>
        <p:nvSpPr>
          <p:cNvPr id="2" name="CuadroTexto 1">
            <a:extLst>
              <a:ext uri="{FF2B5EF4-FFF2-40B4-BE49-F238E27FC236}">
                <a16:creationId xmlns:a16="http://schemas.microsoft.com/office/drawing/2014/main" id="{385B9208-6506-683A-1092-ECA25746D5E8}"/>
              </a:ext>
            </a:extLst>
          </p:cNvPr>
          <p:cNvSpPr txBox="1"/>
          <p:nvPr/>
        </p:nvSpPr>
        <p:spPr>
          <a:xfrm rot="16200000">
            <a:off x="-790009" y="3400442"/>
            <a:ext cx="2237472"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CÓDIGO LIMPIO</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5" name="CuadroTexto 4">
            <a:extLst>
              <a:ext uri="{FF2B5EF4-FFF2-40B4-BE49-F238E27FC236}">
                <a16:creationId xmlns:a16="http://schemas.microsoft.com/office/drawing/2014/main" id="{D9987EA6-DE13-79C2-4CDF-73C346DC30B0}"/>
              </a:ext>
            </a:extLst>
          </p:cNvPr>
          <p:cNvSpPr txBox="1"/>
          <p:nvPr/>
        </p:nvSpPr>
        <p:spPr>
          <a:xfrm rot="16200000">
            <a:off x="-1508927" y="3430159"/>
            <a:ext cx="4784195"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OBJETOS Y ESTRUCTURAS DE DATOS</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pic>
        <p:nvPicPr>
          <p:cNvPr id="8" name="Imagen 7">
            <a:extLst>
              <a:ext uri="{FF2B5EF4-FFF2-40B4-BE49-F238E27FC236}">
                <a16:creationId xmlns:a16="http://schemas.microsoft.com/office/drawing/2014/main" id="{D295B7A6-CD82-2CCC-D81B-0C961BCF342F}"/>
              </a:ext>
            </a:extLst>
          </p:cNvPr>
          <p:cNvPicPr>
            <a:picLocks noChangeAspect="1"/>
          </p:cNvPicPr>
          <p:nvPr/>
        </p:nvPicPr>
        <p:blipFill rotWithShape="1">
          <a:blip r:embed="rId3"/>
          <a:srcRect t="53363"/>
          <a:stretch/>
        </p:blipFill>
        <p:spPr>
          <a:xfrm>
            <a:off x="1529125" y="2142285"/>
            <a:ext cx="2476190" cy="697330"/>
          </a:xfrm>
          <a:prstGeom prst="rect">
            <a:avLst/>
          </a:prstGeom>
          <a:ln>
            <a:solidFill>
              <a:schemeClr val="tx2"/>
            </a:solidFill>
          </a:ln>
        </p:spPr>
      </p:pic>
      <p:pic>
        <p:nvPicPr>
          <p:cNvPr id="15" name="Imagen 14">
            <a:extLst>
              <a:ext uri="{FF2B5EF4-FFF2-40B4-BE49-F238E27FC236}">
                <a16:creationId xmlns:a16="http://schemas.microsoft.com/office/drawing/2014/main" id="{54B59CD6-3AA4-96F7-6E76-CAD78139F0A4}"/>
              </a:ext>
            </a:extLst>
          </p:cNvPr>
          <p:cNvPicPr>
            <a:picLocks noChangeAspect="1"/>
          </p:cNvPicPr>
          <p:nvPr/>
        </p:nvPicPr>
        <p:blipFill rotWithShape="1">
          <a:blip r:embed="rId3"/>
          <a:srcRect b="53981"/>
          <a:stretch/>
        </p:blipFill>
        <p:spPr>
          <a:xfrm>
            <a:off x="1526471" y="1268894"/>
            <a:ext cx="2476190" cy="688100"/>
          </a:xfrm>
          <a:prstGeom prst="rect">
            <a:avLst/>
          </a:prstGeom>
          <a:ln>
            <a:solidFill>
              <a:schemeClr val="tx2"/>
            </a:solidFill>
          </a:ln>
        </p:spPr>
      </p:pic>
      <p:sp>
        <p:nvSpPr>
          <p:cNvPr id="27" name="CuadroTexto 26">
            <a:extLst>
              <a:ext uri="{FF2B5EF4-FFF2-40B4-BE49-F238E27FC236}">
                <a16:creationId xmlns:a16="http://schemas.microsoft.com/office/drawing/2014/main" id="{3BB01449-7395-8246-F8DA-9BB8990F6C4B}"/>
              </a:ext>
            </a:extLst>
          </p:cNvPr>
          <p:cNvSpPr txBox="1"/>
          <p:nvPr/>
        </p:nvSpPr>
        <p:spPr>
          <a:xfrm>
            <a:off x="1301988" y="3031239"/>
            <a:ext cx="1319041" cy="584775"/>
          </a:xfrm>
          <a:prstGeom prst="rect">
            <a:avLst/>
          </a:prstGeom>
          <a:solidFill>
            <a:schemeClr val="accent3">
              <a:lumMod val="60000"/>
              <a:lumOff val="40000"/>
            </a:schemeClr>
          </a:solidFill>
          <a:ln>
            <a:solidFill>
              <a:schemeClr val="tx2"/>
            </a:solidFill>
          </a:ln>
        </p:spPr>
        <p:txBody>
          <a:bodyPr wrap="square" rtlCol="0">
            <a:spAutoFit/>
          </a:bodyPr>
          <a:lstStyle>
            <a:defPPr rtl="0">
              <a:defRPr lang="es-es"/>
            </a:defPPr>
            <a:lvl1pPr algn="just">
              <a:defRPr sz="1600" i="1">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1pPr>
            <a:lvl2pPr marL="742950" lvl="1" indent="-285750" algn="just">
              <a:buFont typeface="Arial" panose="020B0604020202020204" pitchFamily="34" charset="0"/>
              <a:buChar char="•"/>
              <a:defRPr sz="1600" i="1">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2pPr>
          </a:lstStyle>
          <a:p>
            <a:pPr algn="ctr"/>
            <a:r>
              <a:rPr lang="es-PE" dirty="0"/>
              <a:t>Se agrega un nuevo objeto</a:t>
            </a:r>
          </a:p>
        </p:txBody>
      </p:sp>
      <p:pic>
        <p:nvPicPr>
          <p:cNvPr id="6" name="Imagen 5">
            <a:extLst>
              <a:ext uri="{FF2B5EF4-FFF2-40B4-BE49-F238E27FC236}">
                <a16:creationId xmlns:a16="http://schemas.microsoft.com/office/drawing/2014/main" id="{3EB778EC-F392-96BE-60F8-67AE98D64667}"/>
              </a:ext>
            </a:extLst>
          </p:cNvPr>
          <p:cNvPicPr>
            <a:picLocks noChangeAspect="1"/>
          </p:cNvPicPr>
          <p:nvPr/>
        </p:nvPicPr>
        <p:blipFill>
          <a:blip r:embed="rId4"/>
          <a:stretch>
            <a:fillRect/>
          </a:stretch>
        </p:blipFill>
        <p:spPr>
          <a:xfrm>
            <a:off x="1526471" y="3913012"/>
            <a:ext cx="2770687" cy="684121"/>
          </a:xfrm>
          <a:prstGeom prst="rect">
            <a:avLst/>
          </a:prstGeom>
          <a:ln>
            <a:solidFill>
              <a:schemeClr val="tx2"/>
            </a:solidFill>
          </a:ln>
        </p:spPr>
      </p:pic>
      <p:pic>
        <p:nvPicPr>
          <p:cNvPr id="12" name="Imagen 11">
            <a:extLst>
              <a:ext uri="{FF2B5EF4-FFF2-40B4-BE49-F238E27FC236}">
                <a16:creationId xmlns:a16="http://schemas.microsoft.com/office/drawing/2014/main" id="{BA72C451-5497-3A97-FDF0-35E81A90D242}"/>
              </a:ext>
            </a:extLst>
          </p:cNvPr>
          <p:cNvPicPr>
            <a:picLocks noChangeAspect="1"/>
          </p:cNvPicPr>
          <p:nvPr/>
        </p:nvPicPr>
        <p:blipFill>
          <a:blip r:embed="rId5"/>
          <a:stretch>
            <a:fillRect/>
          </a:stretch>
        </p:blipFill>
        <p:spPr>
          <a:xfrm>
            <a:off x="7246540" y="1264297"/>
            <a:ext cx="4419048" cy="3485714"/>
          </a:xfrm>
          <a:prstGeom prst="rect">
            <a:avLst/>
          </a:prstGeom>
          <a:ln>
            <a:solidFill>
              <a:schemeClr val="tx2"/>
            </a:solidFill>
          </a:ln>
        </p:spPr>
      </p:pic>
      <p:sp>
        <p:nvSpPr>
          <p:cNvPr id="14" name="CuadroTexto 13">
            <a:extLst>
              <a:ext uri="{FF2B5EF4-FFF2-40B4-BE49-F238E27FC236}">
                <a16:creationId xmlns:a16="http://schemas.microsoft.com/office/drawing/2014/main" id="{0C71C5A8-B635-47A3-47A5-7031BACEDBD9}"/>
              </a:ext>
            </a:extLst>
          </p:cNvPr>
          <p:cNvSpPr txBox="1"/>
          <p:nvPr/>
        </p:nvSpPr>
        <p:spPr>
          <a:xfrm>
            <a:off x="1308361" y="0"/>
            <a:ext cx="3949058" cy="369332"/>
          </a:xfrm>
          <a:prstGeom prst="rect">
            <a:avLst/>
          </a:prstGeom>
          <a:noFill/>
        </p:spPr>
        <p:txBody>
          <a:bodyPr wrap="square" rtlCol="0">
            <a:spAutoFit/>
          </a:bodyPr>
          <a:lstStyle/>
          <a:p>
            <a:pPr marL="285750" indent="-285750" algn="just">
              <a:buFont typeface="Arial" panose="020B0604020202020204" pitchFamily="34" charset="0"/>
              <a:buChar char="•"/>
            </a:pPr>
            <a:r>
              <a:rPr lang="es-ES" b="1"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PROGRAMACIÓN PROCEDIMIENTAL. </a:t>
            </a:r>
            <a:endPar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17" name="Flecha: a la derecha con muesca 16">
            <a:extLst>
              <a:ext uri="{FF2B5EF4-FFF2-40B4-BE49-F238E27FC236}">
                <a16:creationId xmlns:a16="http://schemas.microsoft.com/office/drawing/2014/main" id="{B6874458-6134-4DA6-A3EB-84251BA97AF0}"/>
              </a:ext>
            </a:extLst>
          </p:cNvPr>
          <p:cNvSpPr/>
          <p:nvPr/>
        </p:nvSpPr>
        <p:spPr>
          <a:xfrm>
            <a:off x="4865462" y="1630953"/>
            <a:ext cx="1584176" cy="288032"/>
          </a:xfrm>
          <a:prstGeom prst="notchedRightArrow">
            <a:avLst/>
          </a:prstGeom>
          <a:solidFill>
            <a:srgbClr val="7030A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sp>
        <p:nvSpPr>
          <p:cNvPr id="18" name="CuadroTexto 17">
            <a:extLst>
              <a:ext uri="{FF2B5EF4-FFF2-40B4-BE49-F238E27FC236}">
                <a16:creationId xmlns:a16="http://schemas.microsoft.com/office/drawing/2014/main" id="{8F7F40A2-3CE7-DA11-3E0A-23B775467AC1}"/>
              </a:ext>
            </a:extLst>
          </p:cNvPr>
          <p:cNvSpPr txBox="1"/>
          <p:nvPr/>
        </p:nvSpPr>
        <p:spPr>
          <a:xfrm>
            <a:off x="4540892" y="2142285"/>
            <a:ext cx="2304255" cy="2308324"/>
          </a:xfrm>
          <a:prstGeom prst="rect">
            <a:avLst/>
          </a:prstGeom>
          <a:solidFill>
            <a:schemeClr val="accent3">
              <a:lumMod val="60000"/>
              <a:lumOff val="40000"/>
            </a:schemeClr>
          </a:solidFill>
          <a:ln>
            <a:solidFill>
              <a:schemeClr val="tx2"/>
            </a:solidFill>
          </a:ln>
        </p:spPr>
        <p:txBody>
          <a:bodyPr wrap="square" rtlCol="0">
            <a:spAutoFit/>
          </a:bodyPr>
          <a:lstStyle>
            <a:defPPr rtl="0">
              <a:defRPr lang="es-es"/>
            </a:defPPr>
            <a:lvl1pPr algn="just">
              <a:defRPr sz="1600" i="1">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1pPr>
            <a:lvl2pPr marL="742950" lvl="1" indent="-285750" algn="just">
              <a:buFont typeface="Arial" panose="020B0604020202020204" pitchFamily="34" charset="0"/>
              <a:buChar char="•"/>
              <a:defRPr sz="1600" i="1">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2pPr>
          </a:lstStyle>
          <a:p>
            <a:r>
              <a:rPr lang="es-PE" dirty="0"/>
              <a:t>En la programación procedimental agregar objetos </a:t>
            </a:r>
            <a:r>
              <a:rPr lang="es-PE" b="1" dirty="0">
                <a:solidFill>
                  <a:srgbClr val="7030A0"/>
                </a:solidFill>
              </a:rPr>
              <a:t>ES DIFÍCIL</a:t>
            </a:r>
            <a:r>
              <a:rPr lang="es-PE" dirty="0"/>
              <a:t>, pues si tengo que agregar nuevos objetos tengo que modificar todas las funcionalidades donde se referencia de dichos objetos.</a:t>
            </a:r>
          </a:p>
        </p:txBody>
      </p:sp>
      <p:sp>
        <p:nvSpPr>
          <p:cNvPr id="19" name="Signo más 18">
            <a:extLst>
              <a:ext uri="{FF2B5EF4-FFF2-40B4-BE49-F238E27FC236}">
                <a16:creationId xmlns:a16="http://schemas.microsoft.com/office/drawing/2014/main" id="{5E20F545-C810-FDFA-6AC8-32EAF98C2E24}"/>
              </a:ext>
            </a:extLst>
          </p:cNvPr>
          <p:cNvSpPr/>
          <p:nvPr/>
        </p:nvSpPr>
        <p:spPr>
          <a:xfrm>
            <a:off x="2676857" y="3179611"/>
            <a:ext cx="322469" cy="288032"/>
          </a:xfrm>
          <a:prstGeom prst="mathPlus">
            <a:avLst/>
          </a:prstGeom>
          <a:solidFill>
            <a:srgbClr val="7030A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Tree>
    <p:extLst>
      <p:ext uri="{BB962C8B-B14F-4D97-AF65-F5344CB8AC3E}">
        <p14:creationId xmlns:p14="http://schemas.microsoft.com/office/powerpoint/2010/main" val="1664298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8D2D6617-46E2-4BB5-A527-766D31BC6FE3}"/>
              </a:ext>
            </a:extLst>
          </p:cNvPr>
          <p:cNvSpPr>
            <a:spLocks noGrp="1"/>
          </p:cNvSpPr>
          <p:nvPr>
            <p:ph type="sldNum" sz="quarter" idx="12"/>
          </p:nvPr>
        </p:nvSpPr>
        <p:spPr>
          <a:xfrm>
            <a:off x="10766796" y="6448251"/>
            <a:ext cx="609441" cy="365125"/>
          </a:xfrm>
        </p:spPr>
        <p:txBody>
          <a:bodyPr/>
          <a:lstStyle/>
          <a:p>
            <a:pPr rtl="0"/>
            <a:fld id="{7DC1BBB0-96F0-4077-A278-0F3FB5C104D3}" type="slidenum">
              <a:rPr lang="es-ES" noProof="0" smtClean="0"/>
              <a:t>5</a:t>
            </a:fld>
            <a:endParaRPr lang="es-ES" noProof="0" dirty="0"/>
          </a:p>
        </p:txBody>
      </p:sp>
      <p:sp>
        <p:nvSpPr>
          <p:cNvPr id="2" name="CuadroTexto 1">
            <a:extLst>
              <a:ext uri="{FF2B5EF4-FFF2-40B4-BE49-F238E27FC236}">
                <a16:creationId xmlns:a16="http://schemas.microsoft.com/office/drawing/2014/main" id="{385B9208-6506-683A-1092-ECA25746D5E8}"/>
              </a:ext>
            </a:extLst>
          </p:cNvPr>
          <p:cNvSpPr txBox="1"/>
          <p:nvPr/>
        </p:nvSpPr>
        <p:spPr>
          <a:xfrm rot="16200000">
            <a:off x="-790009" y="3400442"/>
            <a:ext cx="2237472"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CÓDIGO LIMPIO</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5" name="CuadroTexto 4">
            <a:extLst>
              <a:ext uri="{FF2B5EF4-FFF2-40B4-BE49-F238E27FC236}">
                <a16:creationId xmlns:a16="http://schemas.microsoft.com/office/drawing/2014/main" id="{D9987EA6-DE13-79C2-4CDF-73C346DC30B0}"/>
              </a:ext>
            </a:extLst>
          </p:cNvPr>
          <p:cNvSpPr txBox="1"/>
          <p:nvPr/>
        </p:nvSpPr>
        <p:spPr>
          <a:xfrm rot="16200000">
            <a:off x="-359178" y="3430159"/>
            <a:ext cx="2484655"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CARACTERÍSTICAS</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8" name="CuadroTexto 7">
            <a:extLst>
              <a:ext uri="{FF2B5EF4-FFF2-40B4-BE49-F238E27FC236}">
                <a16:creationId xmlns:a16="http://schemas.microsoft.com/office/drawing/2014/main" id="{5E1119CC-F850-DEE7-7895-654B6A8380AA}"/>
              </a:ext>
            </a:extLst>
          </p:cNvPr>
          <p:cNvSpPr txBox="1"/>
          <p:nvPr/>
        </p:nvSpPr>
        <p:spPr>
          <a:xfrm>
            <a:off x="1341884" y="204214"/>
            <a:ext cx="6264696" cy="4801314"/>
          </a:xfrm>
          <a:prstGeom prst="rect">
            <a:avLst/>
          </a:prstGeom>
          <a:noFill/>
        </p:spPr>
        <p:txBody>
          <a:bodyPr wrap="square" rtlCol="0">
            <a:spAutoFit/>
          </a:bodyPr>
          <a:lstStyle/>
          <a:p>
            <a:pPr marL="285750" indent="-285750" algn="just">
              <a:buFont typeface="Arial" panose="020B0604020202020204" pitchFamily="34" charset="0"/>
              <a:buChar char="•"/>
            </a:pPr>
            <a:r>
              <a:rPr lang="es-ES" b="1"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LEGIBLE, </a:t>
            </a:r>
            <a:r>
              <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código creado que puede ser leído y entendido fácilmente por uno o mas programadores que no lo han escrito, que puedan seguir el flujo aunque no comprenda todo lo que se hace en él, de manera rápida.</a:t>
            </a:r>
          </a:p>
          <a:p>
            <a:pPr marL="285750" indent="-285750" algn="just">
              <a:buFont typeface="Arial" panose="020B0604020202020204" pitchFamily="34" charset="0"/>
              <a:buChar char="•"/>
            </a:pPr>
            <a:endParaRPr lang="es-ES" b="1"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pPr marL="285750" indent="-285750" algn="just">
              <a:buFont typeface="Arial" panose="020B0604020202020204" pitchFamily="34" charset="0"/>
              <a:buChar char="•"/>
            </a:pPr>
            <a:r>
              <a:rPr lang="es-ES" b="1"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MANTENIBLE, </a:t>
            </a:r>
            <a:r>
              <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código que sea sencillo y fácil de modificarlo, y que dichos cambios no impacten en otras partes del código.</a:t>
            </a:r>
          </a:p>
          <a:p>
            <a:pPr marL="285750" indent="-285750" algn="just">
              <a:buFont typeface="Arial" panose="020B0604020202020204" pitchFamily="34" charset="0"/>
              <a:buChar char="•"/>
            </a:pPr>
            <a:endParaRPr lang="es-ES" b="1"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pPr marL="285750" indent="-285750" algn="just">
              <a:buFont typeface="Arial" panose="020B0604020202020204" pitchFamily="34" charset="0"/>
              <a:buChar char="•"/>
            </a:pPr>
            <a:r>
              <a:rPr lang="es-ES" b="1"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TESTEABLE, </a:t>
            </a:r>
            <a:r>
              <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código que permita realizar con facilidad pruebas automáticas, de tal manera que cualquier modificación que se realice pueda evaluarse el correcto funcionamiento con rapidez.</a:t>
            </a:r>
          </a:p>
          <a:p>
            <a:pPr marL="285750" indent="-285750" algn="just">
              <a:buFont typeface="Arial" panose="020B0604020202020204" pitchFamily="34" charset="0"/>
              <a:buChar char="•"/>
            </a:pPr>
            <a:endPar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pPr marL="285750" indent="-285750" algn="just">
              <a:buFont typeface="Arial" panose="020B0604020202020204" pitchFamily="34" charset="0"/>
              <a:buChar char="•"/>
            </a:pPr>
            <a:r>
              <a:rPr lang="es-ES" b="1"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SIN DUPLICACIONES, </a:t>
            </a:r>
            <a:r>
              <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código que no se encuentre repetido en diferentes parte del sistema, sino que las funcionalidades que se van a reutilizar  tengan una única ubicación y que se comparta en donde se necesite.</a:t>
            </a:r>
          </a:p>
        </p:txBody>
      </p:sp>
      <p:sp>
        <p:nvSpPr>
          <p:cNvPr id="6" name="Rectángulo 5">
            <a:extLst>
              <a:ext uri="{FF2B5EF4-FFF2-40B4-BE49-F238E27FC236}">
                <a16:creationId xmlns:a16="http://schemas.microsoft.com/office/drawing/2014/main" id="{B252EAC4-8277-466B-9431-358884F371F4}"/>
              </a:ext>
            </a:extLst>
          </p:cNvPr>
          <p:cNvSpPr/>
          <p:nvPr/>
        </p:nvSpPr>
        <p:spPr>
          <a:xfrm>
            <a:off x="7470849" y="5688523"/>
            <a:ext cx="3168352" cy="830997"/>
          </a:xfrm>
          <a:prstGeom prst="rect">
            <a:avLst/>
          </a:prstGeom>
          <a:solidFill>
            <a:schemeClr val="accent3">
              <a:lumMod val="40000"/>
              <a:lumOff val="60000"/>
            </a:schemeClr>
          </a:solidFill>
          <a:ln>
            <a:solidFill>
              <a:schemeClr val="tx2"/>
            </a:solidFill>
          </a:ln>
          <a:effectLst>
            <a:outerShdw blurRad="50800" dist="38100" dir="8100000" algn="tr" rotWithShape="0">
              <a:prstClr val="black">
                <a:alpha val="40000"/>
              </a:prstClr>
            </a:outerShdw>
          </a:effectLst>
        </p:spPr>
        <p:txBody>
          <a:bodyPr wrap="square">
            <a:spAutoFit/>
          </a:bodyPr>
          <a:lstStyle/>
          <a:p>
            <a:pPr algn="ctr"/>
            <a:r>
              <a:rPr lang="es-ES" sz="1600" b="1" u="sng" dirty="0"/>
              <a:t>Regla de los Boy Scouts</a:t>
            </a:r>
          </a:p>
          <a:p>
            <a:pPr algn="ctr"/>
            <a:r>
              <a:rPr lang="es-ES" sz="1600" b="1" dirty="0"/>
              <a:t>“Deja el código mas limpio de como lo encontraste”</a:t>
            </a:r>
            <a:endParaRPr lang="es-ES" sz="1600" dirty="0"/>
          </a:p>
        </p:txBody>
      </p:sp>
      <p:sp>
        <p:nvSpPr>
          <p:cNvPr id="7" name="Rectángulo 6">
            <a:extLst>
              <a:ext uri="{FF2B5EF4-FFF2-40B4-BE49-F238E27FC236}">
                <a16:creationId xmlns:a16="http://schemas.microsoft.com/office/drawing/2014/main" id="{75176843-CF78-4181-BB9C-C37578F6BD36}"/>
              </a:ext>
            </a:extLst>
          </p:cNvPr>
          <p:cNvSpPr/>
          <p:nvPr/>
        </p:nvSpPr>
        <p:spPr>
          <a:xfrm>
            <a:off x="1557908" y="5090041"/>
            <a:ext cx="4608512" cy="1323439"/>
          </a:xfrm>
          <a:prstGeom prst="rect">
            <a:avLst/>
          </a:prstGeom>
          <a:solidFill>
            <a:schemeClr val="accent3">
              <a:lumMod val="40000"/>
              <a:lumOff val="60000"/>
            </a:schemeClr>
          </a:solidFill>
          <a:ln>
            <a:solidFill>
              <a:schemeClr val="tx2"/>
            </a:solidFill>
          </a:ln>
          <a:effectLst>
            <a:outerShdw blurRad="50800" dist="38100" dir="8100000" algn="tr" rotWithShape="0">
              <a:prstClr val="black">
                <a:alpha val="40000"/>
              </a:prstClr>
            </a:outerShdw>
          </a:effectLst>
        </p:spPr>
        <p:txBody>
          <a:bodyPr wrap="square">
            <a:spAutoFit/>
          </a:bodyPr>
          <a:lstStyle/>
          <a:p>
            <a:pPr algn="just"/>
            <a:r>
              <a:rPr lang="es-ES" sz="1600" b="1" dirty="0"/>
              <a:t>“Con el código generado, se tiene que buscar que todas las características se den en la medida de lo posible y se debe evitar, también en la medida de lo posible, sacrificar una o más característica por otra”</a:t>
            </a:r>
            <a:endParaRPr lang="es-ES" sz="1600" dirty="0"/>
          </a:p>
        </p:txBody>
      </p:sp>
    </p:spTree>
    <p:extLst>
      <p:ext uri="{BB962C8B-B14F-4D97-AF65-F5344CB8AC3E}">
        <p14:creationId xmlns:p14="http://schemas.microsoft.com/office/powerpoint/2010/main" val="11297572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8D2D6617-46E2-4BB5-A527-766D31BC6FE3}"/>
              </a:ext>
            </a:extLst>
          </p:cNvPr>
          <p:cNvSpPr>
            <a:spLocks noGrp="1"/>
          </p:cNvSpPr>
          <p:nvPr>
            <p:ph type="sldNum" sz="quarter" idx="12"/>
          </p:nvPr>
        </p:nvSpPr>
        <p:spPr>
          <a:xfrm>
            <a:off x="10766796" y="6448251"/>
            <a:ext cx="609441" cy="365125"/>
          </a:xfrm>
        </p:spPr>
        <p:txBody>
          <a:bodyPr/>
          <a:lstStyle/>
          <a:p>
            <a:pPr rtl="0"/>
            <a:fld id="{7DC1BBB0-96F0-4077-A278-0F3FB5C104D3}" type="slidenum">
              <a:rPr lang="es-ES" noProof="0" smtClean="0"/>
              <a:t>50</a:t>
            </a:fld>
            <a:endParaRPr lang="es-ES" noProof="0" dirty="0"/>
          </a:p>
        </p:txBody>
      </p:sp>
      <p:sp>
        <p:nvSpPr>
          <p:cNvPr id="2" name="CuadroTexto 1">
            <a:extLst>
              <a:ext uri="{FF2B5EF4-FFF2-40B4-BE49-F238E27FC236}">
                <a16:creationId xmlns:a16="http://schemas.microsoft.com/office/drawing/2014/main" id="{385B9208-6506-683A-1092-ECA25746D5E8}"/>
              </a:ext>
            </a:extLst>
          </p:cNvPr>
          <p:cNvSpPr txBox="1"/>
          <p:nvPr/>
        </p:nvSpPr>
        <p:spPr>
          <a:xfrm rot="16200000">
            <a:off x="-790009" y="3400442"/>
            <a:ext cx="2237472"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CÓDIGO LIMPIO</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5" name="CuadroTexto 4">
            <a:extLst>
              <a:ext uri="{FF2B5EF4-FFF2-40B4-BE49-F238E27FC236}">
                <a16:creationId xmlns:a16="http://schemas.microsoft.com/office/drawing/2014/main" id="{D9987EA6-DE13-79C2-4CDF-73C346DC30B0}"/>
              </a:ext>
            </a:extLst>
          </p:cNvPr>
          <p:cNvSpPr txBox="1"/>
          <p:nvPr/>
        </p:nvSpPr>
        <p:spPr>
          <a:xfrm rot="16200000">
            <a:off x="-1508927" y="3430159"/>
            <a:ext cx="4784195"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OBJETOS Y ESTRUCTURAS DE DATOS</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16" name="CuadroTexto 15">
            <a:extLst>
              <a:ext uri="{FF2B5EF4-FFF2-40B4-BE49-F238E27FC236}">
                <a16:creationId xmlns:a16="http://schemas.microsoft.com/office/drawing/2014/main" id="{DA4A90CC-1603-4B10-96D1-1D13F1E07AF2}"/>
              </a:ext>
            </a:extLst>
          </p:cNvPr>
          <p:cNvSpPr txBox="1"/>
          <p:nvPr/>
        </p:nvSpPr>
        <p:spPr>
          <a:xfrm>
            <a:off x="1353266" y="100836"/>
            <a:ext cx="5317210" cy="1200329"/>
          </a:xfrm>
          <a:prstGeom prst="rect">
            <a:avLst/>
          </a:prstGeom>
          <a:noFill/>
        </p:spPr>
        <p:txBody>
          <a:bodyPr wrap="square" rtlCol="0">
            <a:spAutoFit/>
          </a:bodyPr>
          <a:lstStyle/>
          <a:p>
            <a:pPr marL="285750" indent="-285750" algn="just">
              <a:buFont typeface="Arial" panose="020B0604020202020204" pitchFamily="34" charset="0"/>
              <a:buChar char="•"/>
            </a:pPr>
            <a:r>
              <a:rPr lang="es-ES" b="1"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PROGRAMACIÓN ORIENTADA A OBJETOS. </a:t>
            </a:r>
            <a:r>
              <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Paradigma de programación que utiliza principalmente clases y objetos para construir el código. </a:t>
            </a:r>
          </a:p>
        </p:txBody>
      </p:sp>
      <p:sp>
        <p:nvSpPr>
          <p:cNvPr id="26" name="Flecha: a la derecha con muesca 25">
            <a:extLst>
              <a:ext uri="{FF2B5EF4-FFF2-40B4-BE49-F238E27FC236}">
                <a16:creationId xmlns:a16="http://schemas.microsoft.com/office/drawing/2014/main" id="{AC1F1199-E831-5828-6F5B-F7AC4A65A9C0}"/>
              </a:ext>
            </a:extLst>
          </p:cNvPr>
          <p:cNvSpPr/>
          <p:nvPr/>
        </p:nvSpPr>
        <p:spPr>
          <a:xfrm>
            <a:off x="5617228" y="4461979"/>
            <a:ext cx="1584176" cy="288032"/>
          </a:xfrm>
          <a:prstGeom prst="notchedRightArrow">
            <a:avLst/>
          </a:prstGeom>
          <a:solidFill>
            <a:srgbClr val="7030A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sp>
        <p:nvSpPr>
          <p:cNvPr id="27" name="CuadroTexto 26">
            <a:extLst>
              <a:ext uri="{FF2B5EF4-FFF2-40B4-BE49-F238E27FC236}">
                <a16:creationId xmlns:a16="http://schemas.microsoft.com/office/drawing/2014/main" id="{3BB01449-7395-8246-F8DA-9BB8990F6C4B}"/>
              </a:ext>
            </a:extLst>
          </p:cNvPr>
          <p:cNvSpPr txBox="1"/>
          <p:nvPr/>
        </p:nvSpPr>
        <p:spPr>
          <a:xfrm>
            <a:off x="5205545" y="1758348"/>
            <a:ext cx="2407542" cy="2554545"/>
          </a:xfrm>
          <a:prstGeom prst="rect">
            <a:avLst/>
          </a:prstGeom>
          <a:solidFill>
            <a:schemeClr val="accent3">
              <a:lumMod val="60000"/>
              <a:lumOff val="40000"/>
            </a:schemeClr>
          </a:solidFill>
          <a:ln>
            <a:solidFill>
              <a:schemeClr val="tx2"/>
            </a:solidFill>
          </a:ln>
        </p:spPr>
        <p:txBody>
          <a:bodyPr wrap="square" rtlCol="0">
            <a:spAutoFit/>
          </a:bodyPr>
          <a:lstStyle>
            <a:defPPr rtl="0">
              <a:defRPr lang="es-es"/>
            </a:defPPr>
            <a:lvl1pPr algn="just">
              <a:defRPr sz="1600" i="1">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1pPr>
            <a:lvl2pPr marL="742950" lvl="1" indent="-285750" algn="just">
              <a:buFont typeface="Arial" panose="020B0604020202020204" pitchFamily="34" charset="0"/>
              <a:buChar char="•"/>
              <a:defRPr sz="1600" i="1">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2pPr>
          </a:lstStyle>
          <a:p>
            <a:r>
              <a:rPr lang="es-PE" dirty="0"/>
              <a:t>En la programación orientada a objetos </a:t>
            </a:r>
            <a:r>
              <a:rPr lang="es-PE" b="1" dirty="0">
                <a:solidFill>
                  <a:srgbClr val="7030A0"/>
                </a:solidFill>
              </a:rPr>
              <a:t>ES FÁCIL </a:t>
            </a:r>
            <a:r>
              <a:rPr lang="es-PE" dirty="0"/>
              <a:t>agregar nuevos objetos.</a:t>
            </a:r>
          </a:p>
          <a:p>
            <a:endParaRPr lang="es-PE" dirty="0"/>
          </a:p>
          <a:p>
            <a:r>
              <a:rPr lang="es-PE" dirty="0"/>
              <a:t>Pues solamente se agrega dicho objeto y adquiere por herencia las funcionalidades necesarias para su funcionamiento.</a:t>
            </a:r>
          </a:p>
        </p:txBody>
      </p:sp>
      <p:pic>
        <p:nvPicPr>
          <p:cNvPr id="6" name="Imagen 5">
            <a:extLst>
              <a:ext uri="{FF2B5EF4-FFF2-40B4-BE49-F238E27FC236}">
                <a16:creationId xmlns:a16="http://schemas.microsoft.com/office/drawing/2014/main" id="{51412E45-5B57-5305-663C-4D6B20A28E14}"/>
              </a:ext>
            </a:extLst>
          </p:cNvPr>
          <p:cNvPicPr>
            <a:picLocks noChangeAspect="1"/>
          </p:cNvPicPr>
          <p:nvPr/>
        </p:nvPicPr>
        <p:blipFill rotWithShape="1">
          <a:blip r:embed="rId3"/>
          <a:srcRect r="6927" b="69423"/>
          <a:stretch/>
        </p:blipFill>
        <p:spPr>
          <a:xfrm>
            <a:off x="1330029" y="1456609"/>
            <a:ext cx="3386068" cy="792088"/>
          </a:xfrm>
          <a:prstGeom prst="rect">
            <a:avLst/>
          </a:prstGeom>
          <a:ln>
            <a:solidFill>
              <a:schemeClr val="tx2"/>
            </a:solidFill>
          </a:ln>
        </p:spPr>
      </p:pic>
      <p:pic>
        <p:nvPicPr>
          <p:cNvPr id="7" name="Imagen 6">
            <a:extLst>
              <a:ext uri="{FF2B5EF4-FFF2-40B4-BE49-F238E27FC236}">
                <a16:creationId xmlns:a16="http://schemas.microsoft.com/office/drawing/2014/main" id="{CAE903AF-8541-1C96-1C35-E9B49A4F28E1}"/>
              </a:ext>
            </a:extLst>
          </p:cNvPr>
          <p:cNvPicPr>
            <a:picLocks noChangeAspect="1"/>
          </p:cNvPicPr>
          <p:nvPr/>
        </p:nvPicPr>
        <p:blipFill rotWithShape="1">
          <a:blip r:embed="rId3"/>
          <a:srcRect t="33327" b="35008"/>
          <a:stretch/>
        </p:blipFill>
        <p:spPr>
          <a:xfrm>
            <a:off x="1353266" y="2400718"/>
            <a:ext cx="3638095" cy="820265"/>
          </a:xfrm>
          <a:prstGeom prst="rect">
            <a:avLst/>
          </a:prstGeom>
          <a:ln>
            <a:solidFill>
              <a:schemeClr val="tx2"/>
            </a:solidFill>
          </a:ln>
        </p:spPr>
      </p:pic>
      <p:pic>
        <p:nvPicPr>
          <p:cNvPr id="9" name="Imagen 8">
            <a:extLst>
              <a:ext uri="{FF2B5EF4-FFF2-40B4-BE49-F238E27FC236}">
                <a16:creationId xmlns:a16="http://schemas.microsoft.com/office/drawing/2014/main" id="{2BB40370-B160-7F0B-5C44-72CF6CE192FD}"/>
              </a:ext>
            </a:extLst>
          </p:cNvPr>
          <p:cNvPicPr>
            <a:picLocks noChangeAspect="1"/>
          </p:cNvPicPr>
          <p:nvPr/>
        </p:nvPicPr>
        <p:blipFill rotWithShape="1">
          <a:blip r:embed="rId3"/>
          <a:srcRect t="68335"/>
          <a:stretch/>
        </p:blipFill>
        <p:spPr>
          <a:xfrm>
            <a:off x="1340727" y="3452581"/>
            <a:ext cx="3638095" cy="820265"/>
          </a:xfrm>
          <a:prstGeom prst="rect">
            <a:avLst/>
          </a:prstGeom>
          <a:ln>
            <a:solidFill>
              <a:schemeClr val="tx2"/>
            </a:solidFill>
          </a:ln>
        </p:spPr>
      </p:pic>
      <p:pic>
        <p:nvPicPr>
          <p:cNvPr id="11" name="Imagen 10">
            <a:extLst>
              <a:ext uri="{FF2B5EF4-FFF2-40B4-BE49-F238E27FC236}">
                <a16:creationId xmlns:a16="http://schemas.microsoft.com/office/drawing/2014/main" id="{77BCDBA9-6BA7-6539-D284-A653BD60D4B7}"/>
              </a:ext>
            </a:extLst>
          </p:cNvPr>
          <p:cNvPicPr>
            <a:picLocks noChangeAspect="1"/>
          </p:cNvPicPr>
          <p:nvPr/>
        </p:nvPicPr>
        <p:blipFill rotWithShape="1">
          <a:blip r:embed="rId4"/>
          <a:srcRect t="11701" b="16289"/>
          <a:stretch/>
        </p:blipFill>
        <p:spPr>
          <a:xfrm>
            <a:off x="1430383" y="5266014"/>
            <a:ext cx="3285714" cy="171450"/>
          </a:xfrm>
          <a:prstGeom prst="rect">
            <a:avLst/>
          </a:prstGeom>
        </p:spPr>
      </p:pic>
      <p:sp>
        <p:nvSpPr>
          <p:cNvPr id="12" name="Flecha: a la derecha con muesca 11">
            <a:extLst>
              <a:ext uri="{FF2B5EF4-FFF2-40B4-BE49-F238E27FC236}">
                <a16:creationId xmlns:a16="http://schemas.microsoft.com/office/drawing/2014/main" id="{AB5FE4B5-C384-4778-6F7E-6BADA2080E31}"/>
              </a:ext>
            </a:extLst>
          </p:cNvPr>
          <p:cNvSpPr/>
          <p:nvPr/>
        </p:nvSpPr>
        <p:spPr>
          <a:xfrm rot="5400000">
            <a:off x="2806872" y="4739484"/>
            <a:ext cx="532735" cy="216024"/>
          </a:xfrm>
          <a:prstGeom prst="notchedRightArrow">
            <a:avLst/>
          </a:prstGeom>
          <a:solidFill>
            <a:srgbClr val="7030A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pic>
        <p:nvPicPr>
          <p:cNvPr id="17" name="Imagen 16">
            <a:extLst>
              <a:ext uri="{FF2B5EF4-FFF2-40B4-BE49-F238E27FC236}">
                <a16:creationId xmlns:a16="http://schemas.microsoft.com/office/drawing/2014/main" id="{A34DB9A9-4226-B66E-0F1D-12B09CA614E7}"/>
              </a:ext>
            </a:extLst>
          </p:cNvPr>
          <p:cNvPicPr>
            <a:picLocks noChangeAspect="1"/>
          </p:cNvPicPr>
          <p:nvPr/>
        </p:nvPicPr>
        <p:blipFill>
          <a:blip r:embed="rId5"/>
          <a:stretch>
            <a:fillRect/>
          </a:stretch>
        </p:blipFill>
        <p:spPr>
          <a:xfrm>
            <a:off x="7878223" y="4505019"/>
            <a:ext cx="3842552" cy="760995"/>
          </a:xfrm>
          <a:prstGeom prst="rect">
            <a:avLst/>
          </a:prstGeom>
          <a:ln>
            <a:solidFill>
              <a:schemeClr val="tx2"/>
            </a:solidFill>
          </a:ln>
        </p:spPr>
      </p:pic>
      <p:pic>
        <p:nvPicPr>
          <p:cNvPr id="22" name="Imagen 21">
            <a:extLst>
              <a:ext uri="{FF2B5EF4-FFF2-40B4-BE49-F238E27FC236}">
                <a16:creationId xmlns:a16="http://schemas.microsoft.com/office/drawing/2014/main" id="{BFC1793A-0E74-466E-5F1E-B428C69287D6}"/>
              </a:ext>
            </a:extLst>
          </p:cNvPr>
          <p:cNvPicPr>
            <a:picLocks noChangeAspect="1"/>
          </p:cNvPicPr>
          <p:nvPr/>
        </p:nvPicPr>
        <p:blipFill rotWithShape="1">
          <a:blip r:embed="rId3"/>
          <a:srcRect r="6927" b="69423"/>
          <a:stretch/>
        </p:blipFill>
        <p:spPr>
          <a:xfrm>
            <a:off x="7865684" y="845279"/>
            <a:ext cx="3386068" cy="792088"/>
          </a:xfrm>
          <a:prstGeom prst="rect">
            <a:avLst/>
          </a:prstGeom>
          <a:ln>
            <a:solidFill>
              <a:schemeClr val="tx2"/>
            </a:solidFill>
          </a:ln>
        </p:spPr>
      </p:pic>
      <p:pic>
        <p:nvPicPr>
          <p:cNvPr id="23" name="Imagen 22">
            <a:extLst>
              <a:ext uri="{FF2B5EF4-FFF2-40B4-BE49-F238E27FC236}">
                <a16:creationId xmlns:a16="http://schemas.microsoft.com/office/drawing/2014/main" id="{06F5889D-0A84-833A-D25D-811DDB15E7CE}"/>
              </a:ext>
            </a:extLst>
          </p:cNvPr>
          <p:cNvPicPr>
            <a:picLocks noChangeAspect="1"/>
          </p:cNvPicPr>
          <p:nvPr/>
        </p:nvPicPr>
        <p:blipFill rotWithShape="1">
          <a:blip r:embed="rId3"/>
          <a:srcRect t="33327" b="35008"/>
          <a:stretch/>
        </p:blipFill>
        <p:spPr>
          <a:xfrm>
            <a:off x="7878223" y="1883799"/>
            <a:ext cx="3638095" cy="820265"/>
          </a:xfrm>
          <a:prstGeom prst="rect">
            <a:avLst/>
          </a:prstGeom>
          <a:ln>
            <a:solidFill>
              <a:schemeClr val="tx2"/>
            </a:solidFill>
          </a:ln>
        </p:spPr>
      </p:pic>
      <p:pic>
        <p:nvPicPr>
          <p:cNvPr id="25" name="Imagen 24">
            <a:extLst>
              <a:ext uri="{FF2B5EF4-FFF2-40B4-BE49-F238E27FC236}">
                <a16:creationId xmlns:a16="http://schemas.microsoft.com/office/drawing/2014/main" id="{C800D8DB-C330-6413-3187-1667AAD36110}"/>
              </a:ext>
            </a:extLst>
          </p:cNvPr>
          <p:cNvPicPr>
            <a:picLocks noChangeAspect="1"/>
          </p:cNvPicPr>
          <p:nvPr/>
        </p:nvPicPr>
        <p:blipFill rotWithShape="1">
          <a:blip r:embed="rId3"/>
          <a:srcRect t="68335"/>
          <a:stretch/>
        </p:blipFill>
        <p:spPr>
          <a:xfrm>
            <a:off x="7865684" y="2935662"/>
            <a:ext cx="3638095" cy="820265"/>
          </a:xfrm>
          <a:prstGeom prst="rect">
            <a:avLst/>
          </a:prstGeom>
          <a:ln>
            <a:solidFill>
              <a:schemeClr val="tx2"/>
            </a:solidFill>
          </a:ln>
        </p:spPr>
      </p:pic>
      <p:sp>
        <p:nvSpPr>
          <p:cNvPr id="29" name="CuadroTexto 28">
            <a:extLst>
              <a:ext uri="{FF2B5EF4-FFF2-40B4-BE49-F238E27FC236}">
                <a16:creationId xmlns:a16="http://schemas.microsoft.com/office/drawing/2014/main" id="{C1C3134F-2228-A6D9-FAB2-A6DFF0472F59}"/>
              </a:ext>
            </a:extLst>
          </p:cNvPr>
          <p:cNvSpPr txBox="1"/>
          <p:nvPr/>
        </p:nvSpPr>
        <p:spPr>
          <a:xfrm>
            <a:off x="9812347" y="3828139"/>
            <a:ext cx="1319041" cy="584775"/>
          </a:xfrm>
          <a:prstGeom prst="rect">
            <a:avLst/>
          </a:prstGeom>
          <a:solidFill>
            <a:schemeClr val="accent3">
              <a:lumMod val="60000"/>
              <a:lumOff val="40000"/>
            </a:schemeClr>
          </a:solidFill>
          <a:ln>
            <a:solidFill>
              <a:schemeClr val="tx2"/>
            </a:solidFill>
          </a:ln>
        </p:spPr>
        <p:txBody>
          <a:bodyPr wrap="square" rtlCol="0">
            <a:spAutoFit/>
          </a:bodyPr>
          <a:lstStyle>
            <a:defPPr rtl="0">
              <a:defRPr lang="es-es"/>
            </a:defPPr>
            <a:lvl1pPr algn="just">
              <a:defRPr sz="1600" i="1">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1pPr>
            <a:lvl2pPr marL="742950" lvl="1" indent="-285750" algn="just">
              <a:buFont typeface="Arial" panose="020B0604020202020204" pitchFamily="34" charset="0"/>
              <a:buChar char="•"/>
              <a:defRPr sz="1600" i="1">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2pPr>
          </a:lstStyle>
          <a:p>
            <a:pPr algn="ctr"/>
            <a:r>
              <a:rPr lang="es-PE" dirty="0"/>
              <a:t>Se agrega un nuevo objeto</a:t>
            </a:r>
          </a:p>
        </p:txBody>
      </p:sp>
      <p:sp>
        <p:nvSpPr>
          <p:cNvPr id="30" name="Signo más 29">
            <a:extLst>
              <a:ext uri="{FF2B5EF4-FFF2-40B4-BE49-F238E27FC236}">
                <a16:creationId xmlns:a16="http://schemas.microsoft.com/office/drawing/2014/main" id="{9DC45864-E953-A33D-DCCA-F05BE50C61D3}"/>
              </a:ext>
            </a:extLst>
          </p:cNvPr>
          <p:cNvSpPr/>
          <p:nvPr/>
        </p:nvSpPr>
        <p:spPr>
          <a:xfrm>
            <a:off x="9397483" y="3980866"/>
            <a:ext cx="322469" cy="288032"/>
          </a:xfrm>
          <a:prstGeom prst="mathPlus">
            <a:avLst/>
          </a:prstGeom>
          <a:solidFill>
            <a:srgbClr val="7030A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31" name="Imagen 30">
            <a:extLst>
              <a:ext uri="{FF2B5EF4-FFF2-40B4-BE49-F238E27FC236}">
                <a16:creationId xmlns:a16="http://schemas.microsoft.com/office/drawing/2014/main" id="{B42A0267-8A36-8463-62FA-4761C6B5D5FE}"/>
              </a:ext>
            </a:extLst>
          </p:cNvPr>
          <p:cNvPicPr>
            <a:picLocks noChangeAspect="1"/>
          </p:cNvPicPr>
          <p:nvPr/>
        </p:nvPicPr>
        <p:blipFill rotWithShape="1">
          <a:blip r:embed="rId4"/>
          <a:srcRect t="11701" b="16289"/>
          <a:stretch/>
        </p:blipFill>
        <p:spPr>
          <a:xfrm>
            <a:off x="8417499" y="6122204"/>
            <a:ext cx="3285714" cy="171450"/>
          </a:xfrm>
          <a:prstGeom prst="rect">
            <a:avLst/>
          </a:prstGeom>
        </p:spPr>
      </p:pic>
      <p:sp>
        <p:nvSpPr>
          <p:cNvPr id="32" name="Flecha: a la derecha con muesca 31">
            <a:extLst>
              <a:ext uri="{FF2B5EF4-FFF2-40B4-BE49-F238E27FC236}">
                <a16:creationId xmlns:a16="http://schemas.microsoft.com/office/drawing/2014/main" id="{E640282D-35CE-7371-DBE3-88BE7D83EC4B}"/>
              </a:ext>
            </a:extLst>
          </p:cNvPr>
          <p:cNvSpPr/>
          <p:nvPr/>
        </p:nvSpPr>
        <p:spPr>
          <a:xfrm rot="5400000">
            <a:off x="9793988" y="5595674"/>
            <a:ext cx="532735" cy="216024"/>
          </a:xfrm>
          <a:prstGeom prst="notchedRightArrow">
            <a:avLst/>
          </a:prstGeom>
          <a:solidFill>
            <a:srgbClr val="7030A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cxnSp>
        <p:nvCxnSpPr>
          <p:cNvPr id="34" name="Conector recto de flecha 33">
            <a:extLst>
              <a:ext uri="{FF2B5EF4-FFF2-40B4-BE49-F238E27FC236}">
                <a16:creationId xmlns:a16="http://schemas.microsoft.com/office/drawing/2014/main" id="{05DCDAB7-5F68-0C56-2633-8BF7F6D75CF4}"/>
              </a:ext>
            </a:extLst>
          </p:cNvPr>
          <p:cNvCxnSpPr/>
          <p:nvPr/>
        </p:nvCxnSpPr>
        <p:spPr>
          <a:xfrm>
            <a:off x="4798268" y="5437318"/>
            <a:ext cx="3528392" cy="727986"/>
          </a:xfrm>
          <a:prstGeom prst="straightConnector1">
            <a:avLst/>
          </a:prstGeom>
          <a:ln w="28575">
            <a:solidFill>
              <a:srgbClr val="7030A0"/>
            </a:solidFill>
            <a:headEnd type="triangle"/>
            <a:tailEnd type="triangle"/>
          </a:ln>
        </p:spPr>
        <p:style>
          <a:lnRef idx="1">
            <a:schemeClr val="accent5"/>
          </a:lnRef>
          <a:fillRef idx="0">
            <a:schemeClr val="accent5"/>
          </a:fillRef>
          <a:effectRef idx="0">
            <a:schemeClr val="accent5"/>
          </a:effectRef>
          <a:fontRef idx="minor">
            <a:schemeClr val="tx1"/>
          </a:fontRef>
        </p:style>
      </p:cxnSp>
      <p:sp>
        <p:nvSpPr>
          <p:cNvPr id="35" name="Es igual a 34">
            <a:extLst>
              <a:ext uri="{FF2B5EF4-FFF2-40B4-BE49-F238E27FC236}">
                <a16:creationId xmlns:a16="http://schemas.microsoft.com/office/drawing/2014/main" id="{D58B00A9-E03B-191B-F5E5-8E523145413C}"/>
              </a:ext>
            </a:extLst>
          </p:cNvPr>
          <p:cNvSpPr/>
          <p:nvPr/>
        </p:nvSpPr>
        <p:spPr>
          <a:xfrm>
            <a:off x="6094412" y="5760932"/>
            <a:ext cx="504056" cy="418244"/>
          </a:xfrm>
          <a:prstGeom prst="mathEqual">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solidFill>
                <a:schemeClr val="tx1"/>
              </a:solidFill>
            </a:endParaRPr>
          </a:p>
        </p:txBody>
      </p:sp>
    </p:spTree>
    <p:extLst>
      <p:ext uri="{BB962C8B-B14F-4D97-AF65-F5344CB8AC3E}">
        <p14:creationId xmlns:p14="http://schemas.microsoft.com/office/powerpoint/2010/main" val="3810371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8D2D6617-46E2-4BB5-A527-766D31BC6FE3}"/>
              </a:ext>
            </a:extLst>
          </p:cNvPr>
          <p:cNvSpPr>
            <a:spLocks noGrp="1"/>
          </p:cNvSpPr>
          <p:nvPr>
            <p:ph type="sldNum" sz="quarter" idx="12"/>
          </p:nvPr>
        </p:nvSpPr>
        <p:spPr>
          <a:xfrm>
            <a:off x="10766796" y="6448251"/>
            <a:ext cx="609441" cy="365125"/>
          </a:xfrm>
        </p:spPr>
        <p:txBody>
          <a:bodyPr/>
          <a:lstStyle/>
          <a:p>
            <a:pPr rtl="0"/>
            <a:fld id="{7DC1BBB0-96F0-4077-A278-0F3FB5C104D3}" type="slidenum">
              <a:rPr lang="es-ES" noProof="0" smtClean="0"/>
              <a:t>51</a:t>
            </a:fld>
            <a:endParaRPr lang="es-ES" noProof="0" dirty="0"/>
          </a:p>
        </p:txBody>
      </p:sp>
      <p:sp>
        <p:nvSpPr>
          <p:cNvPr id="2" name="CuadroTexto 1">
            <a:extLst>
              <a:ext uri="{FF2B5EF4-FFF2-40B4-BE49-F238E27FC236}">
                <a16:creationId xmlns:a16="http://schemas.microsoft.com/office/drawing/2014/main" id="{385B9208-6506-683A-1092-ECA25746D5E8}"/>
              </a:ext>
            </a:extLst>
          </p:cNvPr>
          <p:cNvSpPr txBox="1"/>
          <p:nvPr/>
        </p:nvSpPr>
        <p:spPr>
          <a:xfrm rot="16200000">
            <a:off x="-790009" y="3400442"/>
            <a:ext cx="2237472"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CÓDIGO LIMPIO</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5" name="CuadroTexto 4">
            <a:extLst>
              <a:ext uri="{FF2B5EF4-FFF2-40B4-BE49-F238E27FC236}">
                <a16:creationId xmlns:a16="http://schemas.microsoft.com/office/drawing/2014/main" id="{D9987EA6-DE13-79C2-4CDF-73C346DC30B0}"/>
              </a:ext>
            </a:extLst>
          </p:cNvPr>
          <p:cNvSpPr txBox="1"/>
          <p:nvPr/>
        </p:nvSpPr>
        <p:spPr>
          <a:xfrm rot="16200000">
            <a:off x="-1508927" y="3430159"/>
            <a:ext cx="4784195"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OBJETOS Y ESTRUCTURAS DE DATOS</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16" name="CuadroTexto 15">
            <a:extLst>
              <a:ext uri="{FF2B5EF4-FFF2-40B4-BE49-F238E27FC236}">
                <a16:creationId xmlns:a16="http://schemas.microsoft.com/office/drawing/2014/main" id="{DA4A90CC-1603-4B10-96D1-1D13F1E07AF2}"/>
              </a:ext>
            </a:extLst>
          </p:cNvPr>
          <p:cNvSpPr txBox="1"/>
          <p:nvPr/>
        </p:nvSpPr>
        <p:spPr>
          <a:xfrm>
            <a:off x="1353266" y="100836"/>
            <a:ext cx="5317210" cy="369332"/>
          </a:xfrm>
          <a:prstGeom prst="rect">
            <a:avLst/>
          </a:prstGeom>
          <a:noFill/>
        </p:spPr>
        <p:txBody>
          <a:bodyPr wrap="square" rtlCol="0">
            <a:spAutoFit/>
          </a:bodyPr>
          <a:lstStyle/>
          <a:p>
            <a:pPr marL="285750" indent="-285750" algn="just">
              <a:buFont typeface="Arial" panose="020B0604020202020204" pitchFamily="34" charset="0"/>
              <a:buChar char="•"/>
            </a:pPr>
            <a:r>
              <a:rPr lang="es-ES" b="1"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PROGRAMACIÓN ORIENTADA A OBJETOS. </a:t>
            </a:r>
            <a:endPar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26" name="Flecha: a la derecha con muesca 25">
            <a:extLst>
              <a:ext uri="{FF2B5EF4-FFF2-40B4-BE49-F238E27FC236}">
                <a16:creationId xmlns:a16="http://schemas.microsoft.com/office/drawing/2014/main" id="{AC1F1199-E831-5828-6F5B-F7AC4A65A9C0}"/>
              </a:ext>
            </a:extLst>
          </p:cNvPr>
          <p:cNvSpPr/>
          <p:nvPr/>
        </p:nvSpPr>
        <p:spPr>
          <a:xfrm>
            <a:off x="5543112" y="4715629"/>
            <a:ext cx="1584176" cy="288032"/>
          </a:xfrm>
          <a:prstGeom prst="notchedRightArrow">
            <a:avLst/>
          </a:prstGeom>
          <a:solidFill>
            <a:srgbClr val="7030A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sp>
        <p:nvSpPr>
          <p:cNvPr id="27" name="CuadroTexto 26">
            <a:extLst>
              <a:ext uri="{FF2B5EF4-FFF2-40B4-BE49-F238E27FC236}">
                <a16:creationId xmlns:a16="http://schemas.microsoft.com/office/drawing/2014/main" id="{3BB01449-7395-8246-F8DA-9BB8990F6C4B}"/>
              </a:ext>
            </a:extLst>
          </p:cNvPr>
          <p:cNvSpPr txBox="1"/>
          <p:nvPr/>
        </p:nvSpPr>
        <p:spPr>
          <a:xfrm>
            <a:off x="5252567" y="1268894"/>
            <a:ext cx="2165266" cy="3293209"/>
          </a:xfrm>
          <a:prstGeom prst="rect">
            <a:avLst/>
          </a:prstGeom>
          <a:solidFill>
            <a:schemeClr val="accent3">
              <a:lumMod val="60000"/>
              <a:lumOff val="40000"/>
            </a:schemeClr>
          </a:solidFill>
          <a:ln>
            <a:solidFill>
              <a:schemeClr val="tx2"/>
            </a:solidFill>
          </a:ln>
        </p:spPr>
        <p:txBody>
          <a:bodyPr wrap="square" rtlCol="0">
            <a:spAutoFit/>
          </a:bodyPr>
          <a:lstStyle>
            <a:defPPr rtl="0">
              <a:defRPr lang="es-es"/>
            </a:defPPr>
            <a:lvl1pPr algn="just">
              <a:defRPr sz="1600" i="1">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1pPr>
            <a:lvl2pPr marL="742950" lvl="1" indent="-285750" algn="just">
              <a:buFont typeface="Arial" panose="020B0604020202020204" pitchFamily="34" charset="0"/>
              <a:buChar char="•"/>
              <a:defRPr sz="1600" i="1">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2pPr>
          </a:lstStyle>
          <a:p>
            <a:r>
              <a:rPr lang="es-PE" dirty="0"/>
              <a:t>En la programación orientada a objetos </a:t>
            </a:r>
            <a:r>
              <a:rPr lang="es-PE" b="1" dirty="0">
                <a:solidFill>
                  <a:srgbClr val="7030A0"/>
                </a:solidFill>
              </a:rPr>
              <a:t>ES DIFICIL </a:t>
            </a:r>
            <a:r>
              <a:rPr lang="es-PE" dirty="0"/>
              <a:t>agregar nueva funcionalidad.</a:t>
            </a:r>
          </a:p>
          <a:p>
            <a:endParaRPr lang="es-PE" dirty="0"/>
          </a:p>
          <a:p>
            <a:r>
              <a:rPr lang="es-PE" dirty="0"/>
              <a:t>Pues al agregar dicha funcionalidad en la clase abstracta tenemos que realizar la implementación de dicha funcionalidad en todas las clases que heredan de la interfaz.</a:t>
            </a:r>
          </a:p>
        </p:txBody>
      </p:sp>
      <p:pic>
        <p:nvPicPr>
          <p:cNvPr id="4" name="Imagen 3">
            <a:extLst>
              <a:ext uri="{FF2B5EF4-FFF2-40B4-BE49-F238E27FC236}">
                <a16:creationId xmlns:a16="http://schemas.microsoft.com/office/drawing/2014/main" id="{39BA1877-E3F7-BF78-6751-C0CE34E6EABF}"/>
              </a:ext>
            </a:extLst>
          </p:cNvPr>
          <p:cNvPicPr>
            <a:picLocks noChangeAspect="1"/>
          </p:cNvPicPr>
          <p:nvPr/>
        </p:nvPicPr>
        <p:blipFill>
          <a:blip r:embed="rId3"/>
          <a:stretch>
            <a:fillRect/>
          </a:stretch>
        </p:blipFill>
        <p:spPr>
          <a:xfrm>
            <a:off x="1427277" y="4331252"/>
            <a:ext cx="3628391" cy="718582"/>
          </a:xfrm>
          <a:prstGeom prst="rect">
            <a:avLst/>
          </a:prstGeom>
          <a:ln>
            <a:solidFill>
              <a:schemeClr val="tx2"/>
            </a:solidFill>
          </a:ln>
        </p:spPr>
      </p:pic>
      <p:pic>
        <p:nvPicPr>
          <p:cNvPr id="8" name="Imagen 7">
            <a:extLst>
              <a:ext uri="{FF2B5EF4-FFF2-40B4-BE49-F238E27FC236}">
                <a16:creationId xmlns:a16="http://schemas.microsoft.com/office/drawing/2014/main" id="{FE6DCF85-0543-E33A-1663-34C465842996}"/>
              </a:ext>
            </a:extLst>
          </p:cNvPr>
          <p:cNvPicPr>
            <a:picLocks noChangeAspect="1"/>
          </p:cNvPicPr>
          <p:nvPr/>
        </p:nvPicPr>
        <p:blipFill rotWithShape="1">
          <a:blip r:embed="rId4"/>
          <a:srcRect r="6927" b="69423"/>
          <a:stretch/>
        </p:blipFill>
        <p:spPr>
          <a:xfrm>
            <a:off x="1433069" y="1189005"/>
            <a:ext cx="3206953" cy="750188"/>
          </a:xfrm>
          <a:prstGeom prst="rect">
            <a:avLst/>
          </a:prstGeom>
          <a:ln>
            <a:solidFill>
              <a:schemeClr val="tx2"/>
            </a:solidFill>
          </a:ln>
        </p:spPr>
      </p:pic>
      <p:pic>
        <p:nvPicPr>
          <p:cNvPr id="10" name="Imagen 9">
            <a:extLst>
              <a:ext uri="{FF2B5EF4-FFF2-40B4-BE49-F238E27FC236}">
                <a16:creationId xmlns:a16="http://schemas.microsoft.com/office/drawing/2014/main" id="{7343DBAB-825F-8469-8A9A-374BC539182E}"/>
              </a:ext>
            </a:extLst>
          </p:cNvPr>
          <p:cNvPicPr>
            <a:picLocks noChangeAspect="1"/>
          </p:cNvPicPr>
          <p:nvPr/>
        </p:nvPicPr>
        <p:blipFill rotWithShape="1">
          <a:blip r:embed="rId4"/>
          <a:srcRect t="33327" b="35008"/>
          <a:stretch/>
        </p:blipFill>
        <p:spPr>
          <a:xfrm>
            <a:off x="1445609" y="2227525"/>
            <a:ext cx="3489560" cy="786775"/>
          </a:xfrm>
          <a:prstGeom prst="rect">
            <a:avLst/>
          </a:prstGeom>
          <a:ln>
            <a:solidFill>
              <a:schemeClr val="tx2"/>
            </a:solidFill>
          </a:ln>
        </p:spPr>
      </p:pic>
      <p:pic>
        <p:nvPicPr>
          <p:cNvPr id="13" name="Imagen 12">
            <a:extLst>
              <a:ext uri="{FF2B5EF4-FFF2-40B4-BE49-F238E27FC236}">
                <a16:creationId xmlns:a16="http://schemas.microsoft.com/office/drawing/2014/main" id="{4DA372EB-E4A2-2DB4-B04B-525D7246B494}"/>
              </a:ext>
            </a:extLst>
          </p:cNvPr>
          <p:cNvPicPr>
            <a:picLocks noChangeAspect="1"/>
          </p:cNvPicPr>
          <p:nvPr/>
        </p:nvPicPr>
        <p:blipFill rotWithShape="1">
          <a:blip r:embed="rId4"/>
          <a:srcRect t="68335"/>
          <a:stretch/>
        </p:blipFill>
        <p:spPr>
          <a:xfrm>
            <a:off x="1433070" y="3279388"/>
            <a:ext cx="3489558" cy="786775"/>
          </a:xfrm>
          <a:prstGeom prst="rect">
            <a:avLst/>
          </a:prstGeom>
          <a:ln>
            <a:solidFill>
              <a:schemeClr val="tx2"/>
            </a:solidFill>
          </a:ln>
        </p:spPr>
      </p:pic>
      <p:pic>
        <p:nvPicPr>
          <p:cNvPr id="19" name="Imagen 18">
            <a:extLst>
              <a:ext uri="{FF2B5EF4-FFF2-40B4-BE49-F238E27FC236}">
                <a16:creationId xmlns:a16="http://schemas.microsoft.com/office/drawing/2014/main" id="{E24E1112-CA61-117E-621F-2F2B3B0D04A3}"/>
              </a:ext>
            </a:extLst>
          </p:cNvPr>
          <p:cNvPicPr>
            <a:picLocks noChangeAspect="1"/>
          </p:cNvPicPr>
          <p:nvPr/>
        </p:nvPicPr>
        <p:blipFill>
          <a:blip r:embed="rId5"/>
          <a:stretch>
            <a:fillRect/>
          </a:stretch>
        </p:blipFill>
        <p:spPr>
          <a:xfrm>
            <a:off x="7534572" y="1268894"/>
            <a:ext cx="4266667" cy="3676190"/>
          </a:xfrm>
          <a:prstGeom prst="rect">
            <a:avLst/>
          </a:prstGeom>
          <a:ln>
            <a:solidFill>
              <a:schemeClr val="tx2"/>
            </a:solidFill>
          </a:ln>
        </p:spPr>
      </p:pic>
    </p:spTree>
    <p:extLst>
      <p:ext uri="{BB962C8B-B14F-4D97-AF65-F5344CB8AC3E}">
        <p14:creationId xmlns:p14="http://schemas.microsoft.com/office/powerpoint/2010/main" val="2970496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8D2D6617-46E2-4BB5-A527-766D31BC6FE3}"/>
              </a:ext>
            </a:extLst>
          </p:cNvPr>
          <p:cNvSpPr>
            <a:spLocks noGrp="1"/>
          </p:cNvSpPr>
          <p:nvPr>
            <p:ph type="sldNum" sz="quarter" idx="12"/>
          </p:nvPr>
        </p:nvSpPr>
        <p:spPr>
          <a:xfrm>
            <a:off x="10766796" y="6448251"/>
            <a:ext cx="609441" cy="365125"/>
          </a:xfrm>
        </p:spPr>
        <p:txBody>
          <a:bodyPr/>
          <a:lstStyle/>
          <a:p>
            <a:pPr rtl="0"/>
            <a:fld id="{7DC1BBB0-96F0-4077-A278-0F3FB5C104D3}" type="slidenum">
              <a:rPr lang="es-ES" noProof="0" smtClean="0"/>
              <a:t>52</a:t>
            </a:fld>
            <a:endParaRPr lang="es-ES" noProof="0" dirty="0"/>
          </a:p>
        </p:txBody>
      </p:sp>
      <p:sp>
        <p:nvSpPr>
          <p:cNvPr id="2" name="CuadroTexto 1">
            <a:extLst>
              <a:ext uri="{FF2B5EF4-FFF2-40B4-BE49-F238E27FC236}">
                <a16:creationId xmlns:a16="http://schemas.microsoft.com/office/drawing/2014/main" id="{385B9208-6506-683A-1092-ECA25746D5E8}"/>
              </a:ext>
            </a:extLst>
          </p:cNvPr>
          <p:cNvSpPr txBox="1"/>
          <p:nvPr/>
        </p:nvSpPr>
        <p:spPr>
          <a:xfrm rot="16200000">
            <a:off x="-790009" y="3400442"/>
            <a:ext cx="2237472"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CÓDIGO LIMPIO</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5" name="CuadroTexto 4">
            <a:extLst>
              <a:ext uri="{FF2B5EF4-FFF2-40B4-BE49-F238E27FC236}">
                <a16:creationId xmlns:a16="http://schemas.microsoft.com/office/drawing/2014/main" id="{D9987EA6-DE13-79C2-4CDF-73C346DC30B0}"/>
              </a:ext>
            </a:extLst>
          </p:cNvPr>
          <p:cNvSpPr txBox="1"/>
          <p:nvPr/>
        </p:nvSpPr>
        <p:spPr>
          <a:xfrm rot="16200000">
            <a:off x="-1508927" y="3430159"/>
            <a:ext cx="4784195"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OBJETOS Y ESTRUCTURAS DE DATOS</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16" name="CuadroTexto 15">
            <a:extLst>
              <a:ext uri="{FF2B5EF4-FFF2-40B4-BE49-F238E27FC236}">
                <a16:creationId xmlns:a16="http://schemas.microsoft.com/office/drawing/2014/main" id="{DA4A90CC-1603-4B10-96D1-1D13F1E07AF2}"/>
              </a:ext>
            </a:extLst>
          </p:cNvPr>
          <p:cNvSpPr txBox="1"/>
          <p:nvPr/>
        </p:nvSpPr>
        <p:spPr>
          <a:xfrm>
            <a:off x="1353266" y="100836"/>
            <a:ext cx="8629578" cy="369332"/>
          </a:xfrm>
          <a:prstGeom prst="rect">
            <a:avLst/>
          </a:prstGeom>
          <a:noFill/>
        </p:spPr>
        <p:txBody>
          <a:bodyPr wrap="square" rtlCol="0">
            <a:spAutoFit/>
          </a:bodyPr>
          <a:lstStyle/>
          <a:p>
            <a:pPr marL="285750" indent="-285750" algn="just">
              <a:buFont typeface="Arial" panose="020B0604020202020204" pitchFamily="34" charset="0"/>
              <a:buChar char="•"/>
            </a:pPr>
            <a:r>
              <a:rPr lang="es-ES" b="1"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COMPARATIVA EN PROGRAMACIÓN PROCEDIMENTAL Y ORIENTADA A OBJECTOS</a:t>
            </a:r>
            <a:endPar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graphicFrame>
        <p:nvGraphicFramePr>
          <p:cNvPr id="6" name="Tabla 6">
            <a:extLst>
              <a:ext uri="{FF2B5EF4-FFF2-40B4-BE49-F238E27FC236}">
                <a16:creationId xmlns:a16="http://schemas.microsoft.com/office/drawing/2014/main" id="{A9E4B75A-1D6C-F665-C8A0-FCD03F544441}"/>
              </a:ext>
            </a:extLst>
          </p:cNvPr>
          <p:cNvGraphicFramePr>
            <a:graphicFrameLocks noGrp="1"/>
          </p:cNvGraphicFramePr>
          <p:nvPr>
            <p:extLst>
              <p:ext uri="{D42A27DB-BD31-4B8C-83A1-F6EECF244321}">
                <p14:modId xmlns:p14="http://schemas.microsoft.com/office/powerpoint/2010/main" val="209637336"/>
              </p:ext>
            </p:extLst>
          </p:nvPr>
        </p:nvGraphicFramePr>
        <p:xfrm>
          <a:off x="1917948" y="980728"/>
          <a:ext cx="8125884" cy="1112520"/>
        </p:xfrm>
        <a:graphic>
          <a:graphicData uri="http://schemas.openxmlformats.org/drawingml/2006/table">
            <a:tbl>
              <a:tblPr firstRow="1" bandRow="1">
                <a:tableStyleId>{073A0DAA-6AF3-43AB-8588-CEC1D06C72B9}</a:tableStyleId>
              </a:tblPr>
              <a:tblGrid>
                <a:gridCol w="2708628">
                  <a:extLst>
                    <a:ext uri="{9D8B030D-6E8A-4147-A177-3AD203B41FA5}">
                      <a16:colId xmlns:a16="http://schemas.microsoft.com/office/drawing/2014/main" val="4268191853"/>
                    </a:ext>
                  </a:extLst>
                </a:gridCol>
                <a:gridCol w="2708628">
                  <a:extLst>
                    <a:ext uri="{9D8B030D-6E8A-4147-A177-3AD203B41FA5}">
                      <a16:colId xmlns:a16="http://schemas.microsoft.com/office/drawing/2014/main" val="4066086106"/>
                    </a:ext>
                  </a:extLst>
                </a:gridCol>
                <a:gridCol w="2708628">
                  <a:extLst>
                    <a:ext uri="{9D8B030D-6E8A-4147-A177-3AD203B41FA5}">
                      <a16:colId xmlns:a16="http://schemas.microsoft.com/office/drawing/2014/main" val="1015217761"/>
                    </a:ext>
                  </a:extLst>
                </a:gridCol>
              </a:tblGrid>
              <a:tr h="370840">
                <a:tc>
                  <a:txBody>
                    <a:bodyPr/>
                    <a:lstStyle/>
                    <a:p>
                      <a:pPr algn="ctr"/>
                      <a:r>
                        <a:rPr lang="es-PE" sz="1600" dirty="0"/>
                        <a:t>TIPO DE PROGRAMACIÓN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PE" sz="1600" dirty="0"/>
                        <a:t>AGREGAR FUNCIONALIDAD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PE" sz="1600" dirty="0"/>
                        <a:t>AGREGAR OBJETOS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85399112"/>
                  </a:ext>
                </a:extLst>
              </a:tr>
              <a:tr h="370840">
                <a:tc>
                  <a:txBody>
                    <a:bodyPr/>
                    <a:lstStyle/>
                    <a:p>
                      <a:r>
                        <a:rPr lang="es-PE" sz="1600" dirty="0"/>
                        <a:t>Procedimental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s-PE" sz="1600" dirty="0"/>
                        <a:t>Fácil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s-PE" sz="1600" dirty="0"/>
                        <a:t>Difícil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69181568"/>
                  </a:ext>
                </a:extLst>
              </a:tr>
              <a:tr h="370840">
                <a:tc>
                  <a:txBody>
                    <a:bodyPr/>
                    <a:lstStyle/>
                    <a:p>
                      <a:r>
                        <a:rPr lang="es-PE" sz="1600" dirty="0"/>
                        <a:t>Orientada a Objetos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s-PE" sz="1600" dirty="0"/>
                        <a:t>Difícil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s-PE" sz="1600" dirty="0"/>
                        <a:t>Fácil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13401448"/>
                  </a:ext>
                </a:extLst>
              </a:tr>
            </a:tbl>
          </a:graphicData>
        </a:graphic>
      </p:graphicFrame>
      <p:sp>
        <p:nvSpPr>
          <p:cNvPr id="7" name="CuadroTexto 6">
            <a:extLst>
              <a:ext uri="{FF2B5EF4-FFF2-40B4-BE49-F238E27FC236}">
                <a16:creationId xmlns:a16="http://schemas.microsoft.com/office/drawing/2014/main" id="{DF456C9E-A84F-4E70-BABA-22A81BFE52D8}"/>
              </a:ext>
            </a:extLst>
          </p:cNvPr>
          <p:cNvSpPr txBox="1"/>
          <p:nvPr/>
        </p:nvSpPr>
        <p:spPr>
          <a:xfrm>
            <a:off x="3400370" y="2996952"/>
            <a:ext cx="5388084" cy="1077218"/>
          </a:xfrm>
          <a:prstGeom prst="rect">
            <a:avLst/>
          </a:prstGeom>
          <a:solidFill>
            <a:schemeClr val="accent3">
              <a:lumMod val="60000"/>
              <a:lumOff val="40000"/>
            </a:schemeClr>
          </a:solidFill>
          <a:ln>
            <a:solidFill>
              <a:schemeClr val="tx2"/>
            </a:solidFill>
          </a:ln>
        </p:spPr>
        <p:txBody>
          <a:bodyPr wrap="square" rtlCol="0">
            <a:spAutoFit/>
          </a:bodyPr>
          <a:lstStyle>
            <a:defPPr rtl="0">
              <a:defRPr lang="es-es"/>
            </a:defPPr>
            <a:lvl1pPr algn="just">
              <a:defRPr sz="1600" i="1">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1pPr>
            <a:lvl2pPr marL="742950" lvl="1" indent="-285750" algn="just">
              <a:buFont typeface="Arial" panose="020B0604020202020204" pitchFamily="34" charset="0"/>
              <a:buChar char="•"/>
              <a:defRPr sz="1600" i="1">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2pPr>
          </a:lstStyle>
          <a:p>
            <a:r>
              <a:rPr lang="es-PE" dirty="0"/>
              <a:t>Cuando desarrollamos una aplicación debemos considerar en que parte de nuestro código usamos programación procedimental  y en que parte programación orientada a objetos. Esto de acuerdo al cuadro descrito anteriormente.</a:t>
            </a:r>
          </a:p>
        </p:txBody>
      </p:sp>
    </p:spTree>
    <p:extLst>
      <p:ext uri="{BB962C8B-B14F-4D97-AF65-F5344CB8AC3E}">
        <p14:creationId xmlns:p14="http://schemas.microsoft.com/office/powerpoint/2010/main" val="4205297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8D2D6617-46E2-4BB5-A527-766D31BC6FE3}"/>
              </a:ext>
            </a:extLst>
          </p:cNvPr>
          <p:cNvSpPr>
            <a:spLocks noGrp="1"/>
          </p:cNvSpPr>
          <p:nvPr>
            <p:ph type="sldNum" sz="quarter" idx="12"/>
          </p:nvPr>
        </p:nvSpPr>
        <p:spPr>
          <a:xfrm>
            <a:off x="10766796" y="6448251"/>
            <a:ext cx="609441" cy="365125"/>
          </a:xfrm>
        </p:spPr>
        <p:txBody>
          <a:bodyPr/>
          <a:lstStyle/>
          <a:p>
            <a:pPr rtl="0"/>
            <a:fld id="{7DC1BBB0-96F0-4077-A278-0F3FB5C104D3}" type="slidenum">
              <a:rPr lang="es-ES" noProof="0" smtClean="0"/>
              <a:t>53</a:t>
            </a:fld>
            <a:endParaRPr lang="es-ES" noProof="0" dirty="0"/>
          </a:p>
        </p:txBody>
      </p:sp>
      <p:sp>
        <p:nvSpPr>
          <p:cNvPr id="2" name="CuadroTexto 1">
            <a:extLst>
              <a:ext uri="{FF2B5EF4-FFF2-40B4-BE49-F238E27FC236}">
                <a16:creationId xmlns:a16="http://schemas.microsoft.com/office/drawing/2014/main" id="{385B9208-6506-683A-1092-ECA25746D5E8}"/>
              </a:ext>
            </a:extLst>
          </p:cNvPr>
          <p:cNvSpPr txBox="1"/>
          <p:nvPr/>
        </p:nvSpPr>
        <p:spPr>
          <a:xfrm rot="16200000">
            <a:off x="-790009" y="3400442"/>
            <a:ext cx="2237472"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CÓDIGO LIMPIO</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5" name="CuadroTexto 4">
            <a:extLst>
              <a:ext uri="{FF2B5EF4-FFF2-40B4-BE49-F238E27FC236}">
                <a16:creationId xmlns:a16="http://schemas.microsoft.com/office/drawing/2014/main" id="{D9987EA6-DE13-79C2-4CDF-73C346DC30B0}"/>
              </a:ext>
            </a:extLst>
          </p:cNvPr>
          <p:cNvSpPr txBox="1"/>
          <p:nvPr/>
        </p:nvSpPr>
        <p:spPr>
          <a:xfrm rot="16200000">
            <a:off x="-291187" y="3430159"/>
            <a:ext cx="2348720"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LEY DE DEMETER</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16" name="CuadroTexto 15">
            <a:extLst>
              <a:ext uri="{FF2B5EF4-FFF2-40B4-BE49-F238E27FC236}">
                <a16:creationId xmlns:a16="http://schemas.microsoft.com/office/drawing/2014/main" id="{DA4A90CC-1603-4B10-96D1-1D13F1E07AF2}"/>
              </a:ext>
            </a:extLst>
          </p:cNvPr>
          <p:cNvSpPr txBox="1"/>
          <p:nvPr/>
        </p:nvSpPr>
        <p:spPr>
          <a:xfrm>
            <a:off x="1353266" y="100836"/>
            <a:ext cx="5173194" cy="1477328"/>
          </a:xfrm>
          <a:prstGeom prst="rect">
            <a:avLst/>
          </a:prstGeom>
          <a:noFill/>
        </p:spPr>
        <p:txBody>
          <a:bodyPr wrap="square" rtlCol="0">
            <a:spAutoFit/>
          </a:bodyPr>
          <a:lstStyle/>
          <a:p>
            <a:pPr marL="285750" indent="-285750" algn="just">
              <a:buFont typeface="Arial" panose="020B0604020202020204" pitchFamily="34" charset="0"/>
              <a:buChar char="•"/>
            </a:pPr>
            <a:r>
              <a:rPr lang="es-ES" b="1"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Principio del Mínimo Conocimiento. </a:t>
            </a:r>
            <a:r>
              <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Es un mecanismo de detección de acoplamiento, y nos indica que un objeto de la aplicación no debería conocer las entrañas de otros objetos con los que interactúa. </a:t>
            </a:r>
          </a:p>
        </p:txBody>
      </p:sp>
      <p:pic>
        <p:nvPicPr>
          <p:cNvPr id="21" name="Imagen 20">
            <a:extLst>
              <a:ext uri="{FF2B5EF4-FFF2-40B4-BE49-F238E27FC236}">
                <a16:creationId xmlns:a16="http://schemas.microsoft.com/office/drawing/2014/main" id="{C0891025-4A5D-4B4A-A42F-65BDA869E617}"/>
              </a:ext>
            </a:extLst>
          </p:cNvPr>
          <p:cNvPicPr>
            <a:picLocks noChangeAspect="1"/>
          </p:cNvPicPr>
          <p:nvPr/>
        </p:nvPicPr>
        <p:blipFill rotWithShape="1">
          <a:blip r:embed="rId3"/>
          <a:srcRect l="68971"/>
          <a:stretch/>
        </p:blipFill>
        <p:spPr>
          <a:xfrm>
            <a:off x="1667762" y="3576781"/>
            <a:ext cx="766658" cy="1038082"/>
          </a:xfrm>
          <a:prstGeom prst="rect">
            <a:avLst/>
          </a:prstGeom>
        </p:spPr>
      </p:pic>
      <p:sp>
        <p:nvSpPr>
          <p:cNvPr id="23" name="CuadroTexto 22">
            <a:extLst>
              <a:ext uri="{FF2B5EF4-FFF2-40B4-BE49-F238E27FC236}">
                <a16:creationId xmlns:a16="http://schemas.microsoft.com/office/drawing/2014/main" id="{656831BB-4C04-421E-AECB-5C34AA0E20A5}"/>
              </a:ext>
            </a:extLst>
          </p:cNvPr>
          <p:cNvSpPr txBox="1"/>
          <p:nvPr/>
        </p:nvSpPr>
        <p:spPr>
          <a:xfrm>
            <a:off x="8222739" y="337647"/>
            <a:ext cx="3153498" cy="830997"/>
          </a:xfrm>
          <a:prstGeom prst="rect">
            <a:avLst/>
          </a:prstGeom>
          <a:solidFill>
            <a:schemeClr val="accent3">
              <a:lumMod val="60000"/>
              <a:lumOff val="40000"/>
            </a:schemeClr>
          </a:solidFill>
          <a:ln>
            <a:solidFill>
              <a:schemeClr val="tx2"/>
            </a:solidFill>
          </a:ln>
        </p:spPr>
        <p:txBody>
          <a:bodyPr wrap="square" rtlCol="0">
            <a:spAutoFit/>
          </a:bodyPr>
          <a:lstStyle>
            <a:defPPr rtl="0">
              <a:defRPr lang="es-es"/>
            </a:defPPr>
            <a:lvl1pPr algn="just">
              <a:defRPr sz="1600" i="1">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1pPr>
            <a:lvl2pPr marL="742950" lvl="1" indent="-285750" algn="just">
              <a:buFont typeface="Arial" panose="020B0604020202020204" pitchFamily="34" charset="0"/>
              <a:buChar char="•"/>
              <a:defRPr sz="1600" i="1">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2pPr>
          </a:lstStyle>
          <a:p>
            <a:r>
              <a:rPr lang="es-ES" dirty="0"/>
              <a:t>Su aplicación ayuda a </a:t>
            </a:r>
            <a:r>
              <a:rPr lang="es-ES" b="1" dirty="0">
                <a:solidFill>
                  <a:srgbClr val="7030A0"/>
                </a:solidFill>
              </a:rPr>
              <a:t>REDUCIR EL ACOPLAMIENTO Y DEPENDENCIA </a:t>
            </a:r>
            <a:r>
              <a:rPr lang="es-ES" dirty="0"/>
              <a:t>entre clases.</a:t>
            </a:r>
            <a:endParaRPr lang="es-PE" dirty="0"/>
          </a:p>
        </p:txBody>
      </p:sp>
      <p:sp>
        <p:nvSpPr>
          <p:cNvPr id="8" name="Flecha: a la derecha con muesca 7">
            <a:extLst>
              <a:ext uri="{FF2B5EF4-FFF2-40B4-BE49-F238E27FC236}">
                <a16:creationId xmlns:a16="http://schemas.microsoft.com/office/drawing/2014/main" id="{6FC2FC5A-385E-4137-9DDE-F3916AEF0C43}"/>
              </a:ext>
            </a:extLst>
          </p:cNvPr>
          <p:cNvSpPr/>
          <p:nvPr/>
        </p:nvSpPr>
        <p:spPr>
          <a:xfrm>
            <a:off x="6916866" y="564498"/>
            <a:ext cx="766658" cy="339627"/>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24" name="CuadroTexto 23">
            <a:extLst>
              <a:ext uri="{FF2B5EF4-FFF2-40B4-BE49-F238E27FC236}">
                <a16:creationId xmlns:a16="http://schemas.microsoft.com/office/drawing/2014/main" id="{F22977DA-BEBE-410C-B970-D2A7DF3E7455}"/>
              </a:ext>
            </a:extLst>
          </p:cNvPr>
          <p:cNvSpPr txBox="1"/>
          <p:nvPr/>
        </p:nvSpPr>
        <p:spPr>
          <a:xfrm>
            <a:off x="8222738" y="1906142"/>
            <a:ext cx="3153497" cy="830997"/>
          </a:xfrm>
          <a:prstGeom prst="rect">
            <a:avLst/>
          </a:prstGeom>
          <a:solidFill>
            <a:schemeClr val="accent3">
              <a:lumMod val="60000"/>
              <a:lumOff val="40000"/>
            </a:schemeClr>
          </a:solidFill>
          <a:ln>
            <a:solidFill>
              <a:schemeClr val="tx2"/>
            </a:solidFill>
          </a:ln>
        </p:spPr>
        <p:txBody>
          <a:bodyPr wrap="square" rtlCol="0">
            <a:spAutoFit/>
          </a:bodyPr>
          <a:lstStyle>
            <a:defPPr rtl="0">
              <a:defRPr lang="es-es"/>
            </a:defPPr>
            <a:lvl1pPr algn="just">
              <a:defRPr sz="1600" i="1">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1pPr>
            <a:lvl2pPr marL="742950" lvl="1" indent="-285750" algn="just">
              <a:buFont typeface="Arial" panose="020B0604020202020204" pitchFamily="34" charset="0"/>
              <a:buChar char="•"/>
              <a:defRPr sz="1600" i="1">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2pPr>
          </a:lstStyle>
          <a:p>
            <a:r>
              <a:rPr lang="es-ES" dirty="0"/>
              <a:t>Esto trae como consecuencia que sea </a:t>
            </a:r>
            <a:r>
              <a:rPr lang="es-ES" b="1" dirty="0">
                <a:solidFill>
                  <a:srgbClr val="7030A0"/>
                </a:solidFill>
              </a:rPr>
              <a:t>MAS SENCILLO REUTILIZAR </a:t>
            </a:r>
            <a:r>
              <a:rPr lang="es-ES" dirty="0"/>
              <a:t>las clases.</a:t>
            </a:r>
            <a:endParaRPr lang="es-PE" dirty="0"/>
          </a:p>
        </p:txBody>
      </p:sp>
      <p:sp>
        <p:nvSpPr>
          <p:cNvPr id="25" name="Flecha: a la derecha con muesca 24">
            <a:extLst>
              <a:ext uri="{FF2B5EF4-FFF2-40B4-BE49-F238E27FC236}">
                <a16:creationId xmlns:a16="http://schemas.microsoft.com/office/drawing/2014/main" id="{90E8460F-7EB5-4A77-8120-FAAB8012FB54}"/>
              </a:ext>
            </a:extLst>
          </p:cNvPr>
          <p:cNvSpPr/>
          <p:nvPr/>
        </p:nvSpPr>
        <p:spPr>
          <a:xfrm rot="5400000">
            <a:off x="9468199" y="1389138"/>
            <a:ext cx="444747" cy="296510"/>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26" name="Flecha: a la derecha con muesca 25">
            <a:extLst>
              <a:ext uri="{FF2B5EF4-FFF2-40B4-BE49-F238E27FC236}">
                <a16:creationId xmlns:a16="http://schemas.microsoft.com/office/drawing/2014/main" id="{372EFB4B-E22F-4A64-B1EB-39CAFDFD3EC6}"/>
              </a:ext>
            </a:extLst>
          </p:cNvPr>
          <p:cNvSpPr/>
          <p:nvPr/>
        </p:nvSpPr>
        <p:spPr>
          <a:xfrm rot="5400000">
            <a:off x="9468352" y="2986551"/>
            <a:ext cx="444747" cy="296510"/>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27" name="CuadroTexto 26">
            <a:extLst>
              <a:ext uri="{FF2B5EF4-FFF2-40B4-BE49-F238E27FC236}">
                <a16:creationId xmlns:a16="http://schemas.microsoft.com/office/drawing/2014/main" id="{73B88E54-50E2-4BCD-B395-A3F0B8BADD88}"/>
              </a:ext>
            </a:extLst>
          </p:cNvPr>
          <p:cNvSpPr txBox="1"/>
          <p:nvPr/>
        </p:nvSpPr>
        <p:spPr>
          <a:xfrm>
            <a:off x="8222737" y="3474637"/>
            <a:ext cx="3153497" cy="830997"/>
          </a:xfrm>
          <a:prstGeom prst="rect">
            <a:avLst/>
          </a:prstGeom>
          <a:solidFill>
            <a:schemeClr val="accent3">
              <a:lumMod val="60000"/>
              <a:lumOff val="40000"/>
            </a:schemeClr>
          </a:solidFill>
          <a:ln>
            <a:solidFill>
              <a:schemeClr val="tx2"/>
            </a:solidFill>
          </a:ln>
        </p:spPr>
        <p:txBody>
          <a:bodyPr wrap="square" rtlCol="0">
            <a:spAutoFit/>
          </a:bodyPr>
          <a:lstStyle>
            <a:defPPr rtl="0">
              <a:defRPr lang="es-es"/>
            </a:defPPr>
            <a:lvl1pPr algn="just">
              <a:defRPr sz="1600" i="1">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1pPr>
            <a:lvl2pPr marL="742950" lvl="1" indent="-285750" algn="just">
              <a:buFont typeface="Arial" panose="020B0604020202020204" pitchFamily="34" charset="0"/>
              <a:buChar char="•"/>
              <a:defRPr sz="1600" i="1">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2pPr>
          </a:lstStyle>
          <a:p>
            <a:r>
              <a:rPr lang="es-ES" dirty="0"/>
              <a:t>Lo que permite que nuestro código sea mas </a:t>
            </a:r>
            <a:r>
              <a:rPr lang="es-ES" b="1" dirty="0">
                <a:solidFill>
                  <a:srgbClr val="7030A0"/>
                </a:solidFill>
              </a:rPr>
              <a:t>SENCILLO DE MANTENER Y TESTEAR</a:t>
            </a:r>
            <a:r>
              <a:rPr lang="es-ES" dirty="0"/>
              <a:t>.</a:t>
            </a:r>
            <a:endParaRPr lang="es-PE" dirty="0"/>
          </a:p>
        </p:txBody>
      </p:sp>
      <p:sp>
        <p:nvSpPr>
          <p:cNvPr id="28" name="CuadroTexto 27">
            <a:extLst>
              <a:ext uri="{FF2B5EF4-FFF2-40B4-BE49-F238E27FC236}">
                <a16:creationId xmlns:a16="http://schemas.microsoft.com/office/drawing/2014/main" id="{C28F6D0E-EC6C-4E03-8980-D5D9FFE08FFB}"/>
              </a:ext>
            </a:extLst>
          </p:cNvPr>
          <p:cNvSpPr txBox="1"/>
          <p:nvPr/>
        </p:nvSpPr>
        <p:spPr>
          <a:xfrm>
            <a:off x="2436529" y="2984212"/>
            <a:ext cx="4896544" cy="2031325"/>
          </a:xfrm>
          <a:prstGeom prst="rect">
            <a:avLst/>
          </a:prstGeom>
          <a:noFill/>
        </p:spPr>
        <p:txBody>
          <a:bodyPr wrap="square" rtlCol="0">
            <a:spAutoFit/>
          </a:bodyPr>
          <a:lstStyle/>
          <a:p>
            <a:pPr algn="just"/>
            <a:r>
              <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El método de una clase solo debería llamar a los siguientes tipos de métodos:</a:t>
            </a:r>
          </a:p>
          <a:p>
            <a:pPr algn="just"/>
            <a:endPar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pPr marL="342900" indent="-342900" algn="just">
              <a:buFont typeface="+mj-lt"/>
              <a:buAutoNum type="alphaLcParenR"/>
            </a:pPr>
            <a:r>
              <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Otros métodos de dicha clase</a:t>
            </a:r>
          </a:p>
          <a:p>
            <a:pPr marL="342900" indent="-342900" algn="just">
              <a:buFont typeface="+mj-lt"/>
              <a:buAutoNum type="alphaLcParenR"/>
            </a:pPr>
            <a:r>
              <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Objetos creados en el método</a:t>
            </a:r>
          </a:p>
          <a:p>
            <a:pPr marL="342900" indent="-342900" algn="just">
              <a:buFont typeface="+mj-lt"/>
              <a:buAutoNum type="alphaLcParenR"/>
            </a:pPr>
            <a:r>
              <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Método de un parámetro</a:t>
            </a:r>
          </a:p>
          <a:p>
            <a:pPr marL="342900" indent="-342900" algn="just">
              <a:buFont typeface="+mj-lt"/>
              <a:buAutoNum type="alphaLcParenR"/>
            </a:pPr>
            <a:r>
              <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Método de un miembro de la clase</a:t>
            </a:r>
          </a:p>
        </p:txBody>
      </p:sp>
      <p:pic>
        <p:nvPicPr>
          <p:cNvPr id="1026" name="Picture 2" descr="Prawo Demeter - jak uchronić kod przed katastrofą - DevCezz">
            <a:extLst>
              <a:ext uri="{FF2B5EF4-FFF2-40B4-BE49-F238E27FC236}">
                <a16:creationId xmlns:a16="http://schemas.microsoft.com/office/drawing/2014/main" id="{AF44B7E4-DAB8-4BE4-8B71-C1EEFB248B0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41937" y="1332770"/>
            <a:ext cx="2655961" cy="125094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a Ley de Demeter - YouTube">
            <a:extLst>
              <a:ext uri="{FF2B5EF4-FFF2-40B4-BE49-F238E27FC236}">
                <a16:creationId xmlns:a16="http://schemas.microsoft.com/office/drawing/2014/main" id="{FA06753A-D8FF-4020-8E5F-6DC3D6FE805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2868" t="1471" r="3329" b="11130"/>
          <a:stretch/>
        </p:blipFill>
        <p:spPr bwMode="auto">
          <a:xfrm>
            <a:off x="6311389" y="4620436"/>
            <a:ext cx="2744269" cy="21145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64843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8D2D6617-46E2-4BB5-A527-766D31BC6FE3}"/>
              </a:ext>
            </a:extLst>
          </p:cNvPr>
          <p:cNvSpPr>
            <a:spLocks noGrp="1"/>
          </p:cNvSpPr>
          <p:nvPr>
            <p:ph type="sldNum" sz="quarter" idx="12"/>
          </p:nvPr>
        </p:nvSpPr>
        <p:spPr>
          <a:xfrm>
            <a:off x="10766796" y="6448251"/>
            <a:ext cx="609441" cy="365125"/>
          </a:xfrm>
        </p:spPr>
        <p:txBody>
          <a:bodyPr/>
          <a:lstStyle/>
          <a:p>
            <a:pPr rtl="0"/>
            <a:fld id="{7DC1BBB0-96F0-4077-A278-0F3FB5C104D3}" type="slidenum">
              <a:rPr lang="es-ES" noProof="0" smtClean="0"/>
              <a:t>54</a:t>
            </a:fld>
            <a:endParaRPr lang="es-ES" noProof="0" dirty="0"/>
          </a:p>
        </p:txBody>
      </p:sp>
      <p:sp>
        <p:nvSpPr>
          <p:cNvPr id="2" name="CuadroTexto 1">
            <a:extLst>
              <a:ext uri="{FF2B5EF4-FFF2-40B4-BE49-F238E27FC236}">
                <a16:creationId xmlns:a16="http://schemas.microsoft.com/office/drawing/2014/main" id="{385B9208-6506-683A-1092-ECA25746D5E8}"/>
              </a:ext>
            </a:extLst>
          </p:cNvPr>
          <p:cNvSpPr txBox="1"/>
          <p:nvPr/>
        </p:nvSpPr>
        <p:spPr>
          <a:xfrm rot="16200000">
            <a:off x="-790009" y="3400442"/>
            <a:ext cx="2237472"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CÓDIGO LIMPIO</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5" name="CuadroTexto 4">
            <a:extLst>
              <a:ext uri="{FF2B5EF4-FFF2-40B4-BE49-F238E27FC236}">
                <a16:creationId xmlns:a16="http://schemas.microsoft.com/office/drawing/2014/main" id="{D9987EA6-DE13-79C2-4CDF-73C346DC30B0}"/>
              </a:ext>
            </a:extLst>
          </p:cNvPr>
          <p:cNvSpPr txBox="1"/>
          <p:nvPr/>
        </p:nvSpPr>
        <p:spPr>
          <a:xfrm rot="16200000">
            <a:off x="-291187" y="3430159"/>
            <a:ext cx="2348720"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LEY DE DEMETER</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16" name="CuadroTexto 15">
            <a:extLst>
              <a:ext uri="{FF2B5EF4-FFF2-40B4-BE49-F238E27FC236}">
                <a16:creationId xmlns:a16="http://schemas.microsoft.com/office/drawing/2014/main" id="{DA4A90CC-1603-4B10-96D1-1D13F1E07AF2}"/>
              </a:ext>
            </a:extLst>
          </p:cNvPr>
          <p:cNvSpPr txBox="1"/>
          <p:nvPr/>
        </p:nvSpPr>
        <p:spPr>
          <a:xfrm>
            <a:off x="1353266" y="100836"/>
            <a:ext cx="5173194" cy="923330"/>
          </a:xfrm>
          <a:prstGeom prst="rect">
            <a:avLst/>
          </a:prstGeom>
          <a:noFill/>
        </p:spPr>
        <p:txBody>
          <a:bodyPr wrap="square" rtlCol="0">
            <a:spAutoFit/>
          </a:bodyPr>
          <a:lstStyle/>
          <a:p>
            <a:pPr marL="285750" indent="-285750" algn="just">
              <a:buFont typeface="Arial" panose="020B0604020202020204" pitchFamily="34" charset="0"/>
              <a:buChar char="•"/>
            </a:pPr>
            <a:r>
              <a:rPr lang="es-ES" b="1"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Otros métodos de dicha clase. </a:t>
            </a:r>
            <a:r>
              <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En un método de una clase, se puede llamar a otros métodos de la misma clase. </a:t>
            </a:r>
          </a:p>
        </p:txBody>
      </p:sp>
      <p:pic>
        <p:nvPicPr>
          <p:cNvPr id="4" name="Imagen 3">
            <a:extLst>
              <a:ext uri="{FF2B5EF4-FFF2-40B4-BE49-F238E27FC236}">
                <a16:creationId xmlns:a16="http://schemas.microsoft.com/office/drawing/2014/main" id="{DE78CC09-75E1-4F0F-9720-3505A77C805D}"/>
              </a:ext>
            </a:extLst>
          </p:cNvPr>
          <p:cNvPicPr>
            <a:picLocks noChangeAspect="1"/>
          </p:cNvPicPr>
          <p:nvPr/>
        </p:nvPicPr>
        <p:blipFill>
          <a:blip r:embed="rId3"/>
          <a:stretch>
            <a:fillRect/>
          </a:stretch>
        </p:blipFill>
        <p:spPr>
          <a:xfrm>
            <a:off x="3147748" y="2093179"/>
            <a:ext cx="7619048" cy="3076190"/>
          </a:xfrm>
          <a:prstGeom prst="rect">
            <a:avLst/>
          </a:prstGeom>
        </p:spPr>
      </p:pic>
      <p:pic>
        <p:nvPicPr>
          <p:cNvPr id="15" name="Imagen 14">
            <a:extLst>
              <a:ext uri="{FF2B5EF4-FFF2-40B4-BE49-F238E27FC236}">
                <a16:creationId xmlns:a16="http://schemas.microsoft.com/office/drawing/2014/main" id="{E46BBE38-794E-4CD7-A3D7-C1D2A8024DE8}"/>
              </a:ext>
            </a:extLst>
          </p:cNvPr>
          <p:cNvPicPr>
            <a:picLocks noChangeAspect="1"/>
          </p:cNvPicPr>
          <p:nvPr/>
        </p:nvPicPr>
        <p:blipFill rotWithShape="1">
          <a:blip r:embed="rId4"/>
          <a:srcRect l="68971"/>
          <a:stretch/>
        </p:blipFill>
        <p:spPr>
          <a:xfrm>
            <a:off x="1917948" y="2996952"/>
            <a:ext cx="766658" cy="1038082"/>
          </a:xfrm>
          <a:prstGeom prst="rect">
            <a:avLst/>
          </a:prstGeom>
        </p:spPr>
      </p:pic>
    </p:spTree>
    <p:extLst>
      <p:ext uri="{BB962C8B-B14F-4D97-AF65-F5344CB8AC3E}">
        <p14:creationId xmlns:p14="http://schemas.microsoft.com/office/powerpoint/2010/main" val="65660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8D2D6617-46E2-4BB5-A527-766D31BC6FE3}"/>
              </a:ext>
            </a:extLst>
          </p:cNvPr>
          <p:cNvSpPr>
            <a:spLocks noGrp="1"/>
          </p:cNvSpPr>
          <p:nvPr>
            <p:ph type="sldNum" sz="quarter" idx="12"/>
          </p:nvPr>
        </p:nvSpPr>
        <p:spPr>
          <a:xfrm>
            <a:off x="10766796" y="6448251"/>
            <a:ext cx="609441" cy="365125"/>
          </a:xfrm>
        </p:spPr>
        <p:txBody>
          <a:bodyPr/>
          <a:lstStyle/>
          <a:p>
            <a:pPr rtl="0"/>
            <a:fld id="{7DC1BBB0-96F0-4077-A278-0F3FB5C104D3}" type="slidenum">
              <a:rPr lang="es-ES" noProof="0" smtClean="0"/>
              <a:t>55</a:t>
            </a:fld>
            <a:endParaRPr lang="es-ES" noProof="0" dirty="0"/>
          </a:p>
        </p:txBody>
      </p:sp>
      <p:sp>
        <p:nvSpPr>
          <p:cNvPr id="2" name="CuadroTexto 1">
            <a:extLst>
              <a:ext uri="{FF2B5EF4-FFF2-40B4-BE49-F238E27FC236}">
                <a16:creationId xmlns:a16="http://schemas.microsoft.com/office/drawing/2014/main" id="{385B9208-6506-683A-1092-ECA25746D5E8}"/>
              </a:ext>
            </a:extLst>
          </p:cNvPr>
          <p:cNvSpPr txBox="1"/>
          <p:nvPr/>
        </p:nvSpPr>
        <p:spPr>
          <a:xfrm rot="16200000">
            <a:off x="-790009" y="3400442"/>
            <a:ext cx="2237472"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CÓDIGO LIMPIO</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5" name="CuadroTexto 4">
            <a:extLst>
              <a:ext uri="{FF2B5EF4-FFF2-40B4-BE49-F238E27FC236}">
                <a16:creationId xmlns:a16="http://schemas.microsoft.com/office/drawing/2014/main" id="{D9987EA6-DE13-79C2-4CDF-73C346DC30B0}"/>
              </a:ext>
            </a:extLst>
          </p:cNvPr>
          <p:cNvSpPr txBox="1"/>
          <p:nvPr/>
        </p:nvSpPr>
        <p:spPr>
          <a:xfrm rot="16200000">
            <a:off x="-291187" y="3430159"/>
            <a:ext cx="2348720"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LEY DE DEMETER</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16" name="CuadroTexto 15">
            <a:extLst>
              <a:ext uri="{FF2B5EF4-FFF2-40B4-BE49-F238E27FC236}">
                <a16:creationId xmlns:a16="http://schemas.microsoft.com/office/drawing/2014/main" id="{DA4A90CC-1603-4B10-96D1-1D13F1E07AF2}"/>
              </a:ext>
            </a:extLst>
          </p:cNvPr>
          <p:cNvSpPr txBox="1"/>
          <p:nvPr/>
        </p:nvSpPr>
        <p:spPr>
          <a:xfrm>
            <a:off x="1353266" y="100836"/>
            <a:ext cx="5173194" cy="923330"/>
          </a:xfrm>
          <a:prstGeom prst="rect">
            <a:avLst/>
          </a:prstGeom>
          <a:noFill/>
        </p:spPr>
        <p:txBody>
          <a:bodyPr wrap="square" rtlCol="0">
            <a:spAutoFit/>
          </a:bodyPr>
          <a:lstStyle/>
          <a:p>
            <a:pPr marL="285750" indent="-285750" algn="just">
              <a:buFont typeface="Arial" panose="020B0604020202020204" pitchFamily="34" charset="0"/>
              <a:buChar char="•"/>
            </a:pPr>
            <a:r>
              <a:rPr lang="es-ES" b="1"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Objetos creados en el método. </a:t>
            </a:r>
            <a:r>
              <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En un método de una clase, se puede llamar a otros objetos creados en el mismo método. </a:t>
            </a:r>
          </a:p>
        </p:txBody>
      </p:sp>
      <p:pic>
        <p:nvPicPr>
          <p:cNvPr id="21" name="Imagen 20">
            <a:extLst>
              <a:ext uri="{FF2B5EF4-FFF2-40B4-BE49-F238E27FC236}">
                <a16:creationId xmlns:a16="http://schemas.microsoft.com/office/drawing/2014/main" id="{C0891025-4A5D-4B4A-A42F-65BDA869E617}"/>
              </a:ext>
            </a:extLst>
          </p:cNvPr>
          <p:cNvPicPr>
            <a:picLocks noChangeAspect="1"/>
          </p:cNvPicPr>
          <p:nvPr/>
        </p:nvPicPr>
        <p:blipFill rotWithShape="1">
          <a:blip r:embed="rId3"/>
          <a:srcRect l="68971"/>
          <a:stretch/>
        </p:blipFill>
        <p:spPr>
          <a:xfrm>
            <a:off x="1989956" y="2067481"/>
            <a:ext cx="766658" cy="1038082"/>
          </a:xfrm>
          <a:prstGeom prst="rect">
            <a:avLst/>
          </a:prstGeom>
        </p:spPr>
      </p:pic>
      <p:pic>
        <p:nvPicPr>
          <p:cNvPr id="6" name="Imagen 5">
            <a:extLst>
              <a:ext uri="{FF2B5EF4-FFF2-40B4-BE49-F238E27FC236}">
                <a16:creationId xmlns:a16="http://schemas.microsoft.com/office/drawing/2014/main" id="{E08E1CFE-0060-43B6-BD19-6E19111128E0}"/>
              </a:ext>
            </a:extLst>
          </p:cNvPr>
          <p:cNvPicPr>
            <a:picLocks noChangeAspect="1"/>
          </p:cNvPicPr>
          <p:nvPr/>
        </p:nvPicPr>
        <p:blipFill>
          <a:blip r:embed="rId4"/>
          <a:stretch>
            <a:fillRect/>
          </a:stretch>
        </p:blipFill>
        <p:spPr>
          <a:xfrm>
            <a:off x="2926060" y="1692386"/>
            <a:ext cx="6514286" cy="1771429"/>
          </a:xfrm>
          <a:prstGeom prst="rect">
            <a:avLst/>
          </a:prstGeom>
        </p:spPr>
      </p:pic>
    </p:spTree>
    <p:extLst>
      <p:ext uri="{BB962C8B-B14F-4D97-AF65-F5344CB8AC3E}">
        <p14:creationId xmlns:p14="http://schemas.microsoft.com/office/powerpoint/2010/main" val="2785299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8D2D6617-46E2-4BB5-A527-766D31BC6FE3}"/>
              </a:ext>
            </a:extLst>
          </p:cNvPr>
          <p:cNvSpPr>
            <a:spLocks noGrp="1"/>
          </p:cNvSpPr>
          <p:nvPr>
            <p:ph type="sldNum" sz="quarter" idx="12"/>
          </p:nvPr>
        </p:nvSpPr>
        <p:spPr>
          <a:xfrm>
            <a:off x="10766796" y="6448251"/>
            <a:ext cx="609441" cy="365125"/>
          </a:xfrm>
        </p:spPr>
        <p:txBody>
          <a:bodyPr/>
          <a:lstStyle/>
          <a:p>
            <a:pPr rtl="0"/>
            <a:fld id="{7DC1BBB0-96F0-4077-A278-0F3FB5C104D3}" type="slidenum">
              <a:rPr lang="es-ES" noProof="0" smtClean="0"/>
              <a:t>56</a:t>
            </a:fld>
            <a:endParaRPr lang="es-ES" noProof="0" dirty="0"/>
          </a:p>
        </p:txBody>
      </p:sp>
      <p:sp>
        <p:nvSpPr>
          <p:cNvPr id="2" name="CuadroTexto 1">
            <a:extLst>
              <a:ext uri="{FF2B5EF4-FFF2-40B4-BE49-F238E27FC236}">
                <a16:creationId xmlns:a16="http://schemas.microsoft.com/office/drawing/2014/main" id="{385B9208-6506-683A-1092-ECA25746D5E8}"/>
              </a:ext>
            </a:extLst>
          </p:cNvPr>
          <p:cNvSpPr txBox="1"/>
          <p:nvPr/>
        </p:nvSpPr>
        <p:spPr>
          <a:xfrm rot="16200000">
            <a:off x="-790009" y="3400442"/>
            <a:ext cx="2237472"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CÓDIGO LIMPIO</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5" name="CuadroTexto 4">
            <a:extLst>
              <a:ext uri="{FF2B5EF4-FFF2-40B4-BE49-F238E27FC236}">
                <a16:creationId xmlns:a16="http://schemas.microsoft.com/office/drawing/2014/main" id="{D9987EA6-DE13-79C2-4CDF-73C346DC30B0}"/>
              </a:ext>
            </a:extLst>
          </p:cNvPr>
          <p:cNvSpPr txBox="1"/>
          <p:nvPr/>
        </p:nvSpPr>
        <p:spPr>
          <a:xfrm rot="16200000">
            <a:off x="-291187" y="3430159"/>
            <a:ext cx="2348720"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LEY DE DEMETER</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16" name="CuadroTexto 15">
            <a:extLst>
              <a:ext uri="{FF2B5EF4-FFF2-40B4-BE49-F238E27FC236}">
                <a16:creationId xmlns:a16="http://schemas.microsoft.com/office/drawing/2014/main" id="{DA4A90CC-1603-4B10-96D1-1D13F1E07AF2}"/>
              </a:ext>
            </a:extLst>
          </p:cNvPr>
          <p:cNvSpPr txBox="1"/>
          <p:nvPr/>
        </p:nvSpPr>
        <p:spPr>
          <a:xfrm>
            <a:off x="1353266" y="100836"/>
            <a:ext cx="5173194" cy="923330"/>
          </a:xfrm>
          <a:prstGeom prst="rect">
            <a:avLst/>
          </a:prstGeom>
          <a:noFill/>
        </p:spPr>
        <p:txBody>
          <a:bodyPr wrap="square" rtlCol="0">
            <a:spAutoFit/>
          </a:bodyPr>
          <a:lstStyle/>
          <a:p>
            <a:pPr marL="285750" indent="-285750" algn="just">
              <a:buFont typeface="Arial" panose="020B0604020202020204" pitchFamily="34" charset="0"/>
              <a:buChar char="•"/>
            </a:pPr>
            <a:r>
              <a:rPr lang="es-ES" b="1"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Métodos de un Parámetro. </a:t>
            </a:r>
            <a:r>
              <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En un método de una clase, se pueden utilizar los métodos de algún objeto remitido como parámetro del método . </a:t>
            </a:r>
          </a:p>
        </p:txBody>
      </p:sp>
      <p:pic>
        <p:nvPicPr>
          <p:cNvPr id="21" name="Imagen 20">
            <a:extLst>
              <a:ext uri="{FF2B5EF4-FFF2-40B4-BE49-F238E27FC236}">
                <a16:creationId xmlns:a16="http://schemas.microsoft.com/office/drawing/2014/main" id="{C0891025-4A5D-4B4A-A42F-65BDA869E617}"/>
              </a:ext>
            </a:extLst>
          </p:cNvPr>
          <p:cNvPicPr>
            <a:picLocks noChangeAspect="1"/>
          </p:cNvPicPr>
          <p:nvPr/>
        </p:nvPicPr>
        <p:blipFill rotWithShape="1">
          <a:blip r:embed="rId3"/>
          <a:srcRect l="68971"/>
          <a:stretch/>
        </p:blipFill>
        <p:spPr>
          <a:xfrm>
            <a:off x="1773932" y="1967589"/>
            <a:ext cx="766658" cy="1038082"/>
          </a:xfrm>
          <a:prstGeom prst="rect">
            <a:avLst/>
          </a:prstGeom>
        </p:spPr>
      </p:pic>
      <p:pic>
        <p:nvPicPr>
          <p:cNvPr id="6" name="Imagen 5">
            <a:extLst>
              <a:ext uri="{FF2B5EF4-FFF2-40B4-BE49-F238E27FC236}">
                <a16:creationId xmlns:a16="http://schemas.microsoft.com/office/drawing/2014/main" id="{12DAF1AC-F7EC-482E-8A07-3ADA80DDC50A}"/>
              </a:ext>
            </a:extLst>
          </p:cNvPr>
          <p:cNvPicPr>
            <a:picLocks noChangeAspect="1"/>
          </p:cNvPicPr>
          <p:nvPr/>
        </p:nvPicPr>
        <p:blipFill>
          <a:blip r:embed="rId4"/>
          <a:stretch>
            <a:fillRect/>
          </a:stretch>
        </p:blipFill>
        <p:spPr>
          <a:xfrm>
            <a:off x="2998068" y="1600916"/>
            <a:ext cx="6514286" cy="1771429"/>
          </a:xfrm>
          <a:prstGeom prst="rect">
            <a:avLst/>
          </a:prstGeom>
        </p:spPr>
      </p:pic>
    </p:spTree>
    <p:extLst>
      <p:ext uri="{BB962C8B-B14F-4D97-AF65-F5344CB8AC3E}">
        <p14:creationId xmlns:p14="http://schemas.microsoft.com/office/powerpoint/2010/main" val="778368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8D2D6617-46E2-4BB5-A527-766D31BC6FE3}"/>
              </a:ext>
            </a:extLst>
          </p:cNvPr>
          <p:cNvSpPr>
            <a:spLocks noGrp="1"/>
          </p:cNvSpPr>
          <p:nvPr>
            <p:ph type="sldNum" sz="quarter" idx="12"/>
          </p:nvPr>
        </p:nvSpPr>
        <p:spPr>
          <a:xfrm>
            <a:off x="10766796" y="6448251"/>
            <a:ext cx="609441" cy="365125"/>
          </a:xfrm>
        </p:spPr>
        <p:txBody>
          <a:bodyPr/>
          <a:lstStyle/>
          <a:p>
            <a:pPr rtl="0"/>
            <a:fld id="{7DC1BBB0-96F0-4077-A278-0F3FB5C104D3}" type="slidenum">
              <a:rPr lang="es-ES" noProof="0" smtClean="0"/>
              <a:t>57</a:t>
            </a:fld>
            <a:endParaRPr lang="es-ES" noProof="0" dirty="0"/>
          </a:p>
        </p:txBody>
      </p:sp>
      <p:sp>
        <p:nvSpPr>
          <p:cNvPr id="2" name="CuadroTexto 1">
            <a:extLst>
              <a:ext uri="{FF2B5EF4-FFF2-40B4-BE49-F238E27FC236}">
                <a16:creationId xmlns:a16="http://schemas.microsoft.com/office/drawing/2014/main" id="{385B9208-6506-683A-1092-ECA25746D5E8}"/>
              </a:ext>
            </a:extLst>
          </p:cNvPr>
          <p:cNvSpPr txBox="1"/>
          <p:nvPr/>
        </p:nvSpPr>
        <p:spPr>
          <a:xfrm rot="16200000">
            <a:off x="-790009" y="3400442"/>
            <a:ext cx="2237472"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CÓDIGO LIMPIO</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5" name="CuadroTexto 4">
            <a:extLst>
              <a:ext uri="{FF2B5EF4-FFF2-40B4-BE49-F238E27FC236}">
                <a16:creationId xmlns:a16="http://schemas.microsoft.com/office/drawing/2014/main" id="{D9987EA6-DE13-79C2-4CDF-73C346DC30B0}"/>
              </a:ext>
            </a:extLst>
          </p:cNvPr>
          <p:cNvSpPr txBox="1"/>
          <p:nvPr/>
        </p:nvSpPr>
        <p:spPr>
          <a:xfrm rot="16200000">
            <a:off x="-291187" y="3430159"/>
            <a:ext cx="2348720"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LEY DE DEMETER</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16" name="CuadroTexto 15">
            <a:extLst>
              <a:ext uri="{FF2B5EF4-FFF2-40B4-BE49-F238E27FC236}">
                <a16:creationId xmlns:a16="http://schemas.microsoft.com/office/drawing/2014/main" id="{DA4A90CC-1603-4B10-96D1-1D13F1E07AF2}"/>
              </a:ext>
            </a:extLst>
          </p:cNvPr>
          <p:cNvSpPr txBox="1"/>
          <p:nvPr/>
        </p:nvSpPr>
        <p:spPr>
          <a:xfrm>
            <a:off x="1353266" y="100836"/>
            <a:ext cx="5173194" cy="1200329"/>
          </a:xfrm>
          <a:prstGeom prst="rect">
            <a:avLst/>
          </a:prstGeom>
          <a:noFill/>
        </p:spPr>
        <p:txBody>
          <a:bodyPr wrap="square" rtlCol="0">
            <a:spAutoFit/>
          </a:bodyPr>
          <a:lstStyle/>
          <a:p>
            <a:pPr marL="285750" indent="-285750" algn="just">
              <a:buFont typeface="Arial" panose="020B0604020202020204" pitchFamily="34" charset="0"/>
              <a:buChar char="•"/>
            </a:pPr>
            <a:r>
              <a:rPr lang="es-ES" b="1"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Métodos de un Miembro de una Clase. </a:t>
            </a:r>
            <a:r>
              <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En un método de una clase, se pueden utilizar los métodos de algún objeto que es miembro de la clase a la cual pertenece. </a:t>
            </a:r>
          </a:p>
        </p:txBody>
      </p:sp>
      <p:pic>
        <p:nvPicPr>
          <p:cNvPr id="21" name="Imagen 20">
            <a:extLst>
              <a:ext uri="{FF2B5EF4-FFF2-40B4-BE49-F238E27FC236}">
                <a16:creationId xmlns:a16="http://schemas.microsoft.com/office/drawing/2014/main" id="{C0891025-4A5D-4B4A-A42F-65BDA869E617}"/>
              </a:ext>
            </a:extLst>
          </p:cNvPr>
          <p:cNvPicPr>
            <a:picLocks noChangeAspect="1"/>
          </p:cNvPicPr>
          <p:nvPr/>
        </p:nvPicPr>
        <p:blipFill rotWithShape="1">
          <a:blip r:embed="rId3"/>
          <a:srcRect l="68971"/>
          <a:stretch/>
        </p:blipFill>
        <p:spPr>
          <a:xfrm>
            <a:off x="2417397" y="2996952"/>
            <a:ext cx="766658" cy="1038082"/>
          </a:xfrm>
          <a:prstGeom prst="rect">
            <a:avLst/>
          </a:prstGeom>
        </p:spPr>
      </p:pic>
      <p:pic>
        <p:nvPicPr>
          <p:cNvPr id="4" name="Imagen 3">
            <a:extLst>
              <a:ext uri="{FF2B5EF4-FFF2-40B4-BE49-F238E27FC236}">
                <a16:creationId xmlns:a16="http://schemas.microsoft.com/office/drawing/2014/main" id="{9E424D4C-848D-4F7A-8239-7B164D5E0957}"/>
              </a:ext>
            </a:extLst>
          </p:cNvPr>
          <p:cNvPicPr>
            <a:picLocks noChangeAspect="1"/>
          </p:cNvPicPr>
          <p:nvPr/>
        </p:nvPicPr>
        <p:blipFill>
          <a:blip r:embed="rId4"/>
          <a:stretch>
            <a:fillRect/>
          </a:stretch>
        </p:blipFill>
        <p:spPr>
          <a:xfrm>
            <a:off x="3214092" y="2016988"/>
            <a:ext cx="6390476" cy="3228571"/>
          </a:xfrm>
          <a:prstGeom prst="rect">
            <a:avLst/>
          </a:prstGeom>
        </p:spPr>
      </p:pic>
    </p:spTree>
    <p:extLst>
      <p:ext uri="{BB962C8B-B14F-4D97-AF65-F5344CB8AC3E}">
        <p14:creationId xmlns:p14="http://schemas.microsoft.com/office/powerpoint/2010/main" val="63688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8D2D6617-46E2-4BB5-A527-766D31BC6FE3}"/>
              </a:ext>
            </a:extLst>
          </p:cNvPr>
          <p:cNvSpPr>
            <a:spLocks noGrp="1"/>
          </p:cNvSpPr>
          <p:nvPr>
            <p:ph type="sldNum" sz="quarter" idx="12"/>
          </p:nvPr>
        </p:nvSpPr>
        <p:spPr>
          <a:xfrm>
            <a:off x="10766796" y="6448251"/>
            <a:ext cx="609441" cy="365125"/>
          </a:xfrm>
        </p:spPr>
        <p:txBody>
          <a:bodyPr/>
          <a:lstStyle/>
          <a:p>
            <a:pPr rtl="0"/>
            <a:fld id="{7DC1BBB0-96F0-4077-A278-0F3FB5C104D3}" type="slidenum">
              <a:rPr lang="es-ES" noProof="0" smtClean="0"/>
              <a:t>58</a:t>
            </a:fld>
            <a:endParaRPr lang="es-ES" noProof="0" dirty="0"/>
          </a:p>
        </p:txBody>
      </p:sp>
      <p:sp>
        <p:nvSpPr>
          <p:cNvPr id="2" name="CuadroTexto 1">
            <a:extLst>
              <a:ext uri="{FF2B5EF4-FFF2-40B4-BE49-F238E27FC236}">
                <a16:creationId xmlns:a16="http://schemas.microsoft.com/office/drawing/2014/main" id="{385B9208-6506-683A-1092-ECA25746D5E8}"/>
              </a:ext>
            </a:extLst>
          </p:cNvPr>
          <p:cNvSpPr txBox="1"/>
          <p:nvPr/>
        </p:nvSpPr>
        <p:spPr>
          <a:xfrm rot="16200000">
            <a:off x="-790009" y="3400442"/>
            <a:ext cx="2237472"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CÓDIGO LIMPIO</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5" name="CuadroTexto 4">
            <a:extLst>
              <a:ext uri="{FF2B5EF4-FFF2-40B4-BE49-F238E27FC236}">
                <a16:creationId xmlns:a16="http://schemas.microsoft.com/office/drawing/2014/main" id="{D9987EA6-DE13-79C2-4CDF-73C346DC30B0}"/>
              </a:ext>
            </a:extLst>
          </p:cNvPr>
          <p:cNvSpPr txBox="1"/>
          <p:nvPr/>
        </p:nvSpPr>
        <p:spPr>
          <a:xfrm rot="16200000">
            <a:off x="-1308802" y="3430159"/>
            <a:ext cx="4383957"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DATA TRANSFERER OBJECT (DTO)</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16" name="CuadroTexto 15">
            <a:extLst>
              <a:ext uri="{FF2B5EF4-FFF2-40B4-BE49-F238E27FC236}">
                <a16:creationId xmlns:a16="http://schemas.microsoft.com/office/drawing/2014/main" id="{DA4A90CC-1603-4B10-96D1-1D13F1E07AF2}"/>
              </a:ext>
            </a:extLst>
          </p:cNvPr>
          <p:cNvSpPr txBox="1"/>
          <p:nvPr/>
        </p:nvSpPr>
        <p:spPr>
          <a:xfrm>
            <a:off x="1353266" y="100836"/>
            <a:ext cx="5173194" cy="2031325"/>
          </a:xfrm>
          <a:prstGeom prst="rect">
            <a:avLst/>
          </a:prstGeom>
          <a:noFill/>
        </p:spPr>
        <p:txBody>
          <a:bodyPr wrap="square" rtlCol="0">
            <a:spAutoFit/>
          </a:bodyPr>
          <a:lstStyle/>
          <a:p>
            <a:pPr marL="285750" indent="-285750" algn="just">
              <a:buFont typeface="Arial" panose="020B0604020202020204" pitchFamily="34" charset="0"/>
              <a:buChar char="•"/>
            </a:pPr>
            <a:r>
              <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El patrón DTO tiene como finalidad de crear un objeto plano con una serie de atributos que puedan ser enviados o recuperados del servidor en una sola invocación, de tal forma que un DTO puede mostrar u ocultar información de múltiples fuentes o tablas y concentrarlas en una única clase simple. </a:t>
            </a:r>
          </a:p>
        </p:txBody>
      </p:sp>
      <p:pic>
        <p:nvPicPr>
          <p:cNvPr id="4" name="Imagen 3">
            <a:extLst>
              <a:ext uri="{FF2B5EF4-FFF2-40B4-BE49-F238E27FC236}">
                <a16:creationId xmlns:a16="http://schemas.microsoft.com/office/drawing/2014/main" id="{97FFF1E2-8235-44A2-A29D-06A28F972652}"/>
              </a:ext>
            </a:extLst>
          </p:cNvPr>
          <p:cNvPicPr>
            <a:picLocks noChangeAspect="1"/>
          </p:cNvPicPr>
          <p:nvPr/>
        </p:nvPicPr>
        <p:blipFill>
          <a:blip r:embed="rId3"/>
          <a:stretch>
            <a:fillRect/>
          </a:stretch>
        </p:blipFill>
        <p:spPr>
          <a:xfrm>
            <a:off x="7169235" y="866212"/>
            <a:ext cx="4400000" cy="3228571"/>
          </a:xfrm>
          <a:prstGeom prst="rect">
            <a:avLst/>
          </a:prstGeom>
        </p:spPr>
      </p:pic>
      <p:sp>
        <p:nvSpPr>
          <p:cNvPr id="15" name="CuadroTexto 14">
            <a:extLst>
              <a:ext uri="{FF2B5EF4-FFF2-40B4-BE49-F238E27FC236}">
                <a16:creationId xmlns:a16="http://schemas.microsoft.com/office/drawing/2014/main" id="{FAC53714-7AEB-4623-A98A-B8E89FED7056}"/>
              </a:ext>
            </a:extLst>
          </p:cNvPr>
          <p:cNvSpPr txBox="1"/>
          <p:nvPr/>
        </p:nvSpPr>
        <p:spPr>
          <a:xfrm>
            <a:off x="1353266" y="2430945"/>
            <a:ext cx="5173194" cy="1200329"/>
          </a:xfrm>
          <a:prstGeom prst="rect">
            <a:avLst/>
          </a:prstGeom>
          <a:noFill/>
        </p:spPr>
        <p:txBody>
          <a:bodyPr wrap="square" rtlCol="0">
            <a:spAutoFit/>
          </a:bodyPr>
          <a:lstStyle/>
          <a:p>
            <a:pPr marL="285750" indent="-285750" algn="just">
              <a:buFont typeface="Arial" panose="020B0604020202020204" pitchFamily="34" charset="0"/>
              <a:buChar char="•"/>
            </a:pPr>
            <a:r>
              <a:rPr lang="es-ES" b="1"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Características. </a:t>
            </a:r>
            <a:r>
              <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Si bien un DTO es simplemente un objeto plano, sí que tiene que cumplir algunas reglas para poder considerar que hemos creado un DTO correctamente implementado: </a:t>
            </a:r>
          </a:p>
        </p:txBody>
      </p:sp>
      <p:sp>
        <p:nvSpPr>
          <p:cNvPr id="6" name="Rectángulo 5">
            <a:extLst>
              <a:ext uri="{FF2B5EF4-FFF2-40B4-BE49-F238E27FC236}">
                <a16:creationId xmlns:a16="http://schemas.microsoft.com/office/drawing/2014/main" id="{094DE65B-E92B-44A8-8E6A-1CB8478DD330}"/>
              </a:ext>
            </a:extLst>
          </p:cNvPr>
          <p:cNvSpPr/>
          <p:nvPr/>
        </p:nvSpPr>
        <p:spPr>
          <a:xfrm>
            <a:off x="7169235" y="4599488"/>
            <a:ext cx="4207002" cy="2031325"/>
          </a:xfrm>
          <a:prstGeom prst="rect">
            <a:avLst/>
          </a:prstGeom>
        </p:spPr>
        <p:txBody>
          <a:bodyPr wrap="square">
            <a:spAutoFit/>
          </a:bodyPr>
          <a:lstStyle/>
          <a:p>
            <a:pPr marL="285750" indent="-285750" algn="just">
              <a:buFont typeface="Courier New" panose="02070309020205020404" pitchFamily="49" charset="0"/>
              <a:buChar char="o"/>
            </a:pPr>
            <a:r>
              <a:rPr lang="es-ES" b="1" i="1" dirty="0">
                <a:solidFill>
                  <a:srgbClr val="0070C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SERIALIZABLE</a:t>
            </a:r>
            <a:r>
              <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Es claro que, si los objetos tendrán que viajar por la red, deberán de poder ser </a:t>
            </a:r>
            <a:r>
              <a:rPr lang="es-ES" i="1" dirty="0" err="1">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serializables</a:t>
            </a:r>
            <a:r>
              <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pero no hablamos solamente de la clase en sí, sino que también todos los atributos que contenga el DTO deberán ser fácilmente </a:t>
            </a:r>
            <a:r>
              <a:rPr lang="es-ES" i="1" dirty="0" err="1">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serializables</a:t>
            </a:r>
            <a:r>
              <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a:t>
            </a:r>
          </a:p>
        </p:txBody>
      </p:sp>
      <p:sp>
        <p:nvSpPr>
          <p:cNvPr id="7" name="Rectángulo 6">
            <a:extLst>
              <a:ext uri="{FF2B5EF4-FFF2-40B4-BE49-F238E27FC236}">
                <a16:creationId xmlns:a16="http://schemas.microsoft.com/office/drawing/2014/main" id="{C199C600-DF11-45FC-862B-6622024B5462}"/>
              </a:ext>
            </a:extLst>
          </p:cNvPr>
          <p:cNvSpPr/>
          <p:nvPr/>
        </p:nvSpPr>
        <p:spPr>
          <a:xfrm>
            <a:off x="1745325" y="3930058"/>
            <a:ext cx="4690427" cy="1754326"/>
          </a:xfrm>
          <a:prstGeom prst="rect">
            <a:avLst/>
          </a:prstGeom>
        </p:spPr>
        <p:txBody>
          <a:bodyPr wrap="square">
            <a:spAutoFit/>
          </a:bodyPr>
          <a:lstStyle/>
          <a:p>
            <a:pPr marL="742950" lvl="1" indent="-285750" algn="just">
              <a:buFont typeface="Courier New" panose="02070309020205020404" pitchFamily="49" charset="0"/>
              <a:buChar char="o"/>
            </a:pPr>
            <a:r>
              <a:rPr lang="es-ES" b="1" i="1" dirty="0">
                <a:solidFill>
                  <a:srgbClr val="0070C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SOLO LECTURA</a:t>
            </a:r>
            <a:r>
              <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Dado que el objetivo de un DTO es utilizarlo como un objeto de transferencia entre el cliente y el servidor, es importante evitar tener operaciones de negocio o métodos que realicen cálculos sobre los datos.</a:t>
            </a:r>
          </a:p>
        </p:txBody>
      </p:sp>
      <p:sp>
        <p:nvSpPr>
          <p:cNvPr id="18" name="Rectángulo 17">
            <a:extLst>
              <a:ext uri="{FF2B5EF4-FFF2-40B4-BE49-F238E27FC236}">
                <a16:creationId xmlns:a16="http://schemas.microsoft.com/office/drawing/2014/main" id="{2D7BEE01-C349-4B81-9E64-7320819AB09B}"/>
              </a:ext>
            </a:extLst>
          </p:cNvPr>
          <p:cNvSpPr/>
          <p:nvPr/>
        </p:nvSpPr>
        <p:spPr>
          <a:xfrm>
            <a:off x="1745324" y="5983168"/>
            <a:ext cx="4690427" cy="646331"/>
          </a:xfrm>
          <a:prstGeom prst="rect">
            <a:avLst/>
          </a:prstGeom>
        </p:spPr>
        <p:txBody>
          <a:bodyPr wrap="square">
            <a:spAutoFit/>
          </a:bodyPr>
          <a:lstStyle/>
          <a:p>
            <a:pPr marL="742950" lvl="1" indent="-285750" algn="just">
              <a:buFont typeface="Courier New" panose="02070309020205020404" pitchFamily="49" charset="0"/>
              <a:buChar char="o"/>
            </a:pPr>
            <a:r>
              <a:rPr lang="es-ES" b="1" i="1" dirty="0">
                <a:solidFill>
                  <a:srgbClr val="0070C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SIN FUNCIONES / MÉTODOS</a:t>
            </a:r>
            <a:r>
              <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No cuenta con funcionalidad significativa.</a:t>
            </a:r>
          </a:p>
        </p:txBody>
      </p:sp>
    </p:spTree>
    <p:extLst>
      <p:ext uri="{BB962C8B-B14F-4D97-AF65-F5344CB8AC3E}">
        <p14:creationId xmlns:p14="http://schemas.microsoft.com/office/powerpoint/2010/main" val="1300855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8D2D6617-46E2-4BB5-A527-766D31BC6FE3}"/>
              </a:ext>
            </a:extLst>
          </p:cNvPr>
          <p:cNvSpPr>
            <a:spLocks noGrp="1"/>
          </p:cNvSpPr>
          <p:nvPr>
            <p:ph type="sldNum" sz="quarter" idx="12"/>
          </p:nvPr>
        </p:nvSpPr>
        <p:spPr>
          <a:xfrm>
            <a:off x="10766796" y="6448251"/>
            <a:ext cx="609441" cy="365125"/>
          </a:xfrm>
        </p:spPr>
        <p:txBody>
          <a:bodyPr/>
          <a:lstStyle/>
          <a:p>
            <a:pPr rtl="0"/>
            <a:fld id="{7DC1BBB0-96F0-4077-A278-0F3FB5C104D3}" type="slidenum">
              <a:rPr lang="es-ES" noProof="0" smtClean="0"/>
              <a:t>59</a:t>
            </a:fld>
            <a:endParaRPr lang="es-ES" noProof="0" dirty="0"/>
          </a:p>
        </p:txBody>
      </p:sp>
      <p:sp>
        <p:nvSpPr>
          <p:cNvPr id="2" name="CuadroTexto 1">
            <a:extLst>
              <a:ext uri="{FF2B5EF4-FFF2-40B4-BE49-F238E27FC236}">
                <a16:creationId xmlns:a16="http://schemas.microsoft.com/office/drawing/2014/main" id="{385B9208-6506-683A-1092-ECA25746D5E8}"/>
              </a:ext>
            </a:extLst>
          </p:cNvPr>
          <p:cNvSpPr txBox="1"/>
          <p:nvPr/>
        </p:nvSpPr>
        <p:spPr>
          <a:xfrm rot="16200000">
            <a:off x="-790009" y="3400442"/>
            <a:ext cx="2237472"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CÓDIGO LIMPIO</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5" name="CuadroTexto 4">
            <a:extLst>
              <a:ext uri="{FF2B5EF4-FFF2-40B4-BE49-F238E27FC236}">
                <a16:creationId xmlns:a16="http://schemas.microsoft.com/office/drawing/2014/main" id="{D9987EA6-DE13-79C2-4CDF-73C346DC30B0}"/>
              </a:ext>
            </a:extLst>
          </p:cNvPr>
          <p:cNvSpPr txBox="1"/>
          <p:nvPr/>
        </p:nvSpPr>
        <p:spPr>
          <a:xfrm rot="16200000">
            <a:off x="-1308802" y="3430159"/>
            <a:ext cx="4383957"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DATA TRANSFERER OBJECT (DTO)</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pic>
        <p:nvPicPr>
          <p:cNvPr id="1026" name="Picture 2" descr="Patrón DTO (Data Transfer Objects) – IberAsync.es">
            <a:extLst>
              <a:ext uri="{FF2B5EF4-FFF2-40B4-BE49-F238E27FC236}">
                <a16:creationId xmlns:a16="http://schemas.microsoft.com/office/drawing/2014/main" id="{E0C71448-955A-4F9B-9CF1-E316734DC0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2476" y="3401750"/>
            <a:ext cx="8208912" cy="3174540"/>
          </a:xfrm>
          <a:prstGeom prst="rect">
            <a:avLst/>
          </a:prstGeom>
          <a:noFill/>
          <a:extLst>
            <a:ext uri="{909E8E84-426E-40DD-AFC4-6F175D3DCCD1}">
              <a14:hiddenFill xmlns:a14="http://schemas.microsoft.com/office/drawing/2010/main">
                <a:solidFill>
                  <a:srgbClr val="FFFFFF"/>
                </a:solidFill>
              </a14:hiddenFill>
            </a:ext>
          </a:extLst>
        </p:spPr>
      </p:pic>
      <p:sp>
        <p:nvSpPr>
          <p:cNvPr id="9" name="AutoShape 8" descr="https://shareprogramming.net/wp-content/uploads/2021/09/layers-4.svg">
            <a:extLst>
              <a:ext uri="{FF2B5EF4-FFF2-40B4-BE49-F238E27FC236}">
                <a16:creationId xmlns:a16="http://schemas.microsoft.com/office/drawing/2014/main" id="{A17206F3-8F8F-4A4F-89D5-560FF4B41EBF}"/>
              </a:ext>
            </a:extLst>
          </p:cNvPr>
          <p:cNvSpPr>
            <a:spLocks noChangeAspect="1" noChangeArrowheads="1"/>
          </p:cNvSpPr>
          <p:nvPr/>
        </p:nvSpPr>
        <p:spPr bwMode="auto">
          <a:xfrm>
            <a:off x="5942013"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PE"/>
          </a:p>
        </p:txBody>
      </p:sp>
      <p:pic>
        <p:nvPicPr>
          <p:cNvPr id="11" name="Imagen 10">
            <a:extLst>
              <a:ext uri="{FF2B5EF4-FFF2-40B4-BE49-F238E27FC236}">
                <a16:creationId xmlns:a16="http://schemas.microsoft.com/office/drawing/2014/main" id="{A61A714B-DA20-48B1-9D93-68F48C0DD9EF}"/>
              </a:ext>
            </a:extLst>
          </p:cNvPr>
          <p:cNvPicPr>
            <a:picLocks noChangeAspect="1"/>
          </p:cNvPicPr>
          <p:nvPr/>
        </p:nvPicPr>
        <p:blipFill>
          <a:blip r:embed="rId4"/>
          <a:stretch>
            <a:fillRect/>
          </a:stretch>
        </p:blipFill>
        <p:spPr>
          <a:xfrm>
            <a:off x="1701924" y="281710"/>
            <a:ext cx="8208912" cy="2542506"/>
          </a:xfrm>
          <a:prstGeom prst="rect">
            <a:avLst/>
          </a:prstGeom>
        </p:spPr>
      </p:pic>
    </p:spTree>
    <p:extLst>
      <p:ext uri="{BB962C8B-B14F-4D97-AF65-F5344CB8AC3E}">
        <p14:creationId xmlns:p14="http://schemas.microsoft.com/office/powerpoint/2010/main" val="24310418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8D2D6617-46E2-4BB5-A527-766D31BC6FE3}"/>
              </a:ext>
            </a:extLst>
          </p:cNvPr>
          <p:cNvSpPr>
            <a:spLocks noGrp="1"/>
          </p:cNvSpPr>
          <p:nvPr>
            <p:ph type="sldNum" sz="quarter" idx="12"/>
          </p:nvPr>
        </p:nvSpPr>
        <p:spPr>
          <a:xfrm>
            <a:off x="10766796" y="6448251"/>
            <a:ext cx="609441" cy="365125"/>
          </a:xfrm>
        </p:spPr>
        <p:txBody>
          <a:bodyPr/>
          <a:lstStyle/>
          <a:p>
            <a:pPr rtl="0"/>
            <a:fld id="{7DC1BBB0-96F0-4077-A278-0F3FB5C104D3}" type="slidenum">
              <a:rPr lang="es-ES" noProof="0" smtClean="0"/>
              <a:t>6</a:t>
            </a:fld>
            <a:endParaRPr lang="es-ES" noProof="0" dirty="0"/>
          </a:p>
        </p:txBody>
      </p:sp>
      <p:sp>
        <p:nvSpPr>
          <p:cNvPr id="2" name="CuadroTexto 1">
            <a:extLst>
              <a:ext uri="{FF2B5EF4-FFF2-40B4-BE49-F238E27FC236}">
                <a16:creationId xmlns:a16="http://schemas.microsoft.com/office/drawing/2014/main" id="{385B9208-6506-683A-1092-ECA25746D5E8}"/>
              </a:ext>
            </a:extLst>
          </p:cNvPr>
          <p:cNvSpPr txBox="1"/>
          <p:nvPr/>
        </p:nvSpPr>
        <p:spPr>
          <a:xfrm rot="16200000">
            <a:off x="-790009" y="3400442"/>
            <a:ext cx="2237472"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CÓDIGO LIMPIO</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5" name="CuadroTexto 4">
            <a:extLst>
              <a:ext uri="{FF2B5EF4-FFF2-40B4-BE49-F238E27FC236}">
                <a16:creationId xmlns:a16="http://schemas.microsoft.com/office/drawing/2014/main" id="{D9987EA6-DE13-79C2-4CDF-73C346DC30B0}"/>
              </a:ext>
            </a:extLst>
          </p:cNvPr>
          <p:cNvSpPr txBox="1"/>
          <p:nvPr/>
        </p:nvSpPr>
        <p:spPr>
          <a:xfrm rot="16200000">
            <a:off x="-913461" y="3430159"/>
            <a:ext cx="3593228"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NOMBRES SIGNIFICATIVOS</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8" name="CuadroTexto 7">
            <a:extLst>
              <a:ext uri="{FF2B5EF4-FFF2-40B4-BE49-F238E27FC236}">
                <a16:creationId xmlns:a16="http://schemas.microsoft.com/office/drawing/2014/main" id="{5E1119CC-F850-DEE7-7895-654B6A8380AA}"/>
              </a:ext>
            </a:extLst>
          </p:cNvPr>
          <p:cNvSpPr txBox="1"/>
          <p:nvPr/>
        </p:nvSpPr>
        <p:spPr>
          <a:xfrm>
            <a:off x="1341884" y="116632"/>
            <a:ext cx="7632848" cy="369332"/>
          </a:xfrm>
          <a:prstGeom prst="rect">
            <a:avLst/>
          </a:prstGeom>
          <a:noFill/>
        </p:spPr>
        <p:txBody>
          <a:bodyPr wrap="square" rtlCol="0">
            <a:spAutoFit/>
          </a:bodyPr>
          <a:lstStyle/>
          <a:p>
            <a:pPr marL="285750" indent="-285750" algn="just">
              <a:buFont typeface="Arial" panose="020B0604020202020204" pitchFamily="34" charset="0"/>
              <a:buChar char="•"/>
            </a:pPr>
            <a:r>
              <a:rPr lang="es-ES" b="1"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NOMBRES CLAROS</a:t>
            </a:r>
            <a:r>
              <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 variables</a:t>
            </a:r>
          </a:p>
        </p:txBody>
      </p:sp>
      <p:sp>
        <p:nvSpPr>
          <p:cNvPr id="4" name="AutoShape 2" descr="The ISO/IEC 25010 software product quality model [7], characteristics... |  Download Scientific Diagram">
            <a:extLst>
              <a:ext uri="{FF2B5EF4-FFF2-40B4-BE49-F238E27FC236}">
                <a16:creationId xmlns:a16="http://schemas.microsoft.com/office/drawing/2014/main" id="{14DE5621-ADA5-4AF8-BA0F-7BAA5133B5B2}"/>
              </a:ext>
            </a:extLst>
          </p:cNvPr>
          <p:cNvSpPr>
            <a:spLocks noChangeAspect="1" noChangeArrowheads="1"/>
          </p:cNvSpPr>
          <p:nvPr/>
        </p:nvSpPr>
        <p:spPr bwMode="auto">
          <a:xfrm>
            <a:off x="5942013"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PE"/>
          </a:p>
        </p:txBody>
      </p:sp>
      <p:pic>
        <p:nvPicPr>
          <p:cNvPr id="6" name="Imagen 5">
            <a:extLst>
              <a:ext uri="{FF2B5EF4-FFF2-40B4-BE49-F238E27FC236}">
                <a16:creationId xmlns:a16="http://schemas.microsoft.com/office/drawing/2014/main" id="{368A2EEC-7FCC-405D-82D7-42160C56993D}"/>
              </a:ext>
            </a:extLst>
          </p:cNvPr>
          <p:cNvPicPr>
            <a:picLocks noChangeAspect="1"/>
          </p:cNvPicPr>
          <p:nvPr/>
        </p:nvPicPr>
        <p:blipFill>
          <a:blip r:embed="rId3"/>
          <a:stretch>
            <a:fillRect/>
          </a:stretch>
        </p:blipFill>
        <p:spPr>
          <a:xfrm>
            <a:off x="1773932" y="855450"/>
            <a:ext cx="3154699" cy="1270642"/>
          </a:xfrm>
          <a:prstGeom prst="rect">
            <a:avLst/>
          </a:prstGeom>
        </p:spPr>
      </p:pic>
      <p:pic>
        <p:nvPicPr>
          <p:cNvPr id="9" name="Imagen 8">
            <a:extLst>
              <a:ext uri="{FF2B5EF4-FFF2-40B4-BE49-F238E27FC236}">
                <a16:creationId xmlns:a16="http://schemas.microsoft.com/office/drawing/2014/main" id="{E9E57E6C-1765-40CD-82C9-4396335AB55E}"/>
              </a:ext>
            </a:extLst>
          </p:cNvPr>
          <p:cNvPicPr>
            <a:picLocks noChangeAspect="1"/>
          </p:cNvPicPr>
          <p:nvPr/>
        </p:nvPicPr>
        <p:blipFill>
          <a:blip r:embed="rId4"/>
          <a:stretch>
            <a:fillRect/>
          </a:stretch>
        </p:blipFill>
        <p:spPr>
          <a:xfrm>
            <a:off x="6734821" y="855450"/>
            <a:ext cx="4796505" cy="1264919"/>
          </a:xfrm>
          <a:prstGeom prst="rect">
            <a:avLst/>
          </a:prstGeom>
        </p:spPr>
      </p:pic>
      <p:pic>
        <p:nvPicPr>
          <p:cNvPr id="2050" name="Picture 2" descr="Logo de correcto diseño editable">
            <a:extLst>
              <a:ext uri="{FF2B5EF4-FFF2-40B4-BE49-F238E27FC236}">
                <a16:creationId xmlns:a16="http://schemas.microsoft.com/office/drawing/2014/main" id="{698ABED9-FCFB-44EE-A089-C30310015C1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70876" y="1579440"/>
            <a:ext cx="576064" cy="576064"/>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223,428 imágenes de Incorrecto - Imágenes, fotos y vectores de stock |  Shutterstock">
            <a:extLst>
              <a:ext uri="{FF2B5EF4-FFF2-40B4-BE49-F238E27FC236}">
                <a16:creationId xmlns:a16="http://schemas.microsoft.com/office/drawing/2014/main" id="{A23724AB-2CAD-421F-9125-86080D07D7B8}"/>
              </a:ext>
            </a:extLst>
          </p:cNvPr>
          <p:cNvPicPr>
            <a:picLocks noChangeAspect="1" noChangeArrowheads="1"/>
          </p:cNvPicPr>
          <p:nvPr/>
        </p:nvPicPr>
        <p:blipFill rotWithShape="1">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l="54601" t="56930" r="10508" b="13056"/>
          <a:stretch/>
        </p:blipFill>
        <p:spPr bwMode="auto">
          <a:xfrm>
            <a:off x="4352567" y="1692053"/>
            <a:ext cx="634419" cy="587706"/>
          </a:xfrm>
          <a:prstGeom prst="rect">
            <a:avLst/>
          </a:prstGeom>
          <a:noFill/>
          <a:extLst>
            <a:ext uri="{909E8E84-426E-40DD-AFC4-6F175D3DCCD1}">
              <a14:hiddenFill xmlns:a14="http://schemas.microsoft.com/office/drawing/2010/main">
                <a:solidFill>
                  <a:srgbClr val="FFFFFF"/>
                </a:solidFill>
              </a14:hiddenFill>
            </a:ext>
          </a:extLst>
        </p:spPr>
      </p:pic>
      <p:sp>
        <p:nvSpPr>
          <p:cNvPr id="15" name="Flecha: a la derecha 14">
            <a:extLst>
              <a:ext uri="{FF2B5EF4-FFF2-40B4-BE49-F238E27FC236}">
                <a16:creationId xmlns:a16="http://schemas.microsoft.com/office/drawing/2014/main" id="{CBEA4D77-A3B1-4991-B349-FA78C97185AF}"/>
              </a:ext>
            </a:extLst>
          </p:cNvPr>
          <p:cNvSpPr/>
          <p:nvPr/>
        </p:nvSpPr>
        <p:spPr>
          <a:xfrm>
            <a:off x="5354586" y="1246057"/>
            <a:ext cx="874431" cy="2763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7" name="Imagen 6">
            <a:extLst>
              <a:ext uri="{FF2B5EF4-FFF2-40B4-BE49-F238E27FC236}">
                <a16:creationId xmlns:a16="http://schemas.microsoft.com/office/drawing/2014/main" id="{41C99823-7361-40E7-9D5A-43713D7538CC}"/>
              </a:ext>
            </a:extLst>
          </p:cNvPr>
          <p:cNvPicPr>
            <a:picLocks noChangeAspect="1"/>
          </p:cNvPicPr>
          <p:nvPr/>
        </p:nvPicPr>
        <p:blipFill>
          <a:blip r:embed="rId7"/>
          <a:stretch>
            <a:fillRect/>
          </a:stretch>
        </p:blipFill>
        <p:spPr>
          <a:xfrm>
            <a:off x="1398866" y="3429000"/>
            <a:ext cx="4270628" cy="1834909"/>
          </a:xfrm>
          <a:prstGeom prst="rect">
            <a:avLst/>
          </a:prstGeom>
        </p:spPr>
      </p:pic>
      <p:pic>
        <p:nvPicPr>
          <p:cNvPr id="13" name="Picture 6" descr="223,428 imágenes de Incorrecto - Imágenes, fotos y vectores de stock |  Shutterstock">
            <a:extLst>
              <a:ext uri="{FF2B5EF4-FFF2-40B4-BE49-F238E27FC236}">
                <a16:creationId xmlns:a16="http://schemas.microsoft.com/office/drawing/2014/main" id="{55921746-09FE-48A3-84B0-0A43E1AC9A78}"/>
              </a:ext>
            </a:extLst>
          </p:cNvPr>
          <p:cNvPicPr>
            <a:picLocks noChangeAspect="1" noChangeArrowheads="1"/>
          </p:cNvPicPr>
          <p:nvPr/>
        </p:nvPicPr>
        <p:blipFill rotWithShape="1">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l="54601" t="56930" r="10508" b="13056"/>
          <a:stretch/>
        </p:blipFill>
        <p:spPr bwMode="auto">
          <a:xfrm>
            <a:off x="3817468" y="5174304"/>
            <a:ext cx="634419" cy="587706"/>
          </a:xfrm>
          <a:prstGeom prst="rect">
            <a:avLst/>
          </a:prstGeom>
          <a:noFill/>
          <a:extLst>
            <a:ext uri="{909E8E84-426E-40DD-AFC4-6F175D3DCCD1}">
              <a14:hiddenFill xmlns:a14="http://schemas.microsoft.com/office/drawing/2010/main">
                <a:solidFill>
                  <a:srgbClr val="FFFFFF"/>
                </a:solidFill>
              </a14:hiddenFill>
            </a:ext>
          </a:extLst>
        </p:spPr>
      </p:pic>
      <p:pic>
        <p:nvPicPr>
          <p:cNvPr id="10" name="Imagen 9">
            <a:extLst>
              <a:ext uri="{FF2B5EF4-FFF2-40B4-BE49-F238E27FC236}">
                <a16:creationId xmlns:a16="http://schemas.microsoft.com/office/drawing/2014/main" id="{E361F141-142B-404F-9B58-A8E08298436D}"/>
              </a:ext>
            </a:extLst>
          </p:cNvPr>
          <p:cNvPicPr>
            <a:picLocks noChangeAspect="1"/>
          </p:cNvPicPr>
          <p:nvPr/>
        </p:nvPicPr>
        <p:blipFill>
          <a:blip r:embed="rId8"/>
          <a:stretch>
            <a:fillRect/>
          </a:stretch>
        </p:blipFill>
        <p:spPr>
          <a:xfrm>
            <a:off x="6480583" y="3429000"/>
            <a:ext cx="5304980" cy="1791905"/>
          </a:xfrm>
          <a:prstGeom prst="rect">
            <a:avLst/>
          </a:prstGeom>
        </p:spPr>
      </p:pic>
      <p:pic>
        <p:nvPicPr>
          <p:cNvPr id="16" name="Picture 2" descr="Logo de correcto diseño editable">
            <a:extLst>
              <a:ext uri="{FF2B5EF4-FFF2-40B4-BE49-F238E27FC236}">
                <a16:creationId xmlns:a16="http://schemas.microsoft.com/office/drawing/2014/main" id="{A40CD009-F83C-47DF-8CCA-603BA4B884C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10836" y="4990528"/>
            <a:ext cx="576064" cy="576064"/>
          </a:xfrm>
          <a:prstGeom prst="rect">
            <a:avLst/>
          </a:prstGeom>
          <a:noFill/>
          <a:extLst>
            <a:ext uri="{909E8E84-426E-40DD-AFC4-6F175D3DCCD1}">
              <a14:hiddenFill xmlns:a14="http://schemas.microsoft.com/office/drawing/2010/main">
                <a:solidFill>
                  <a:srgbClr val="FFFFFF"/>
                </a:solidFill>
              </a14:hiddenFill>
            </a:ext>
          </a:extLst>
        </p:spPr>
      </p:pic>
      <p:sp>
        <p:nvSpPr>
          <p:cNvPr id="17" name="Flecha: a la derecha 16">
            <a:extLst>
              <a:ext uri="{FF2B5EF4-FFF2-40B4-BE49-F238E27FC236}">
                <a16:creationId xmlns:a16="http://schemas.microsoft.com/office/drawing/2014/main" id="{37561029-FAC0-45DA-87E0-7F704AC80B8F}"/>
              </a:ext>
            </a:extLst>
          </p:cNvPr>
          <p:cNvSpPr/>
          <p:nvPr/>
        </p:nvSpPr>
        <p:spPr>
          <a:xfrm>
            <a:off x="5354585" y="4036693"/>
            <a:ext cx="874431" cy="2763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Tree>
    <p:extLst>
      <p:ext uri="{BB962C8B-B14F-4D97-AF65-F5344CB8AC3E}">
        <p14:creationId xmlns:p14="http://schemas.microsoft.com/office/powerpoint/2010/main" val="1158632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8D2D6617-46E2-4BB5-A527-766D31BC6FE3}"/>
              </a:ext>
            </a:extLst>
          </p:cNvPr>
          <p:cNvSpPr>
            <a:spLocks noGrp="1"/>
          </p:cNvSpPr>
          <p:nvPr>
            <p:ph type="sldNum" sz="quarter" idx="12"/>
          </p:nvPr>
        </p:nvSpPr>
        <p:spPr>
          <a:xfrm>
            <a:off x="10766796" y="6448251"/>
            <a:ext cx="609441" cy="365125"/>
          </a:xfrm>
        </p:spPr>
        <p:txBody>
          <a:bodyPr/>
          <a:lstStyle/>
          <a:p>
            <a:pPr rtl="0"/>
            <a:fld id="{7DC1BBB0-96F0-4077-A278-0F3FB5C104D3}" type="slidenum">
              <a:rPr lang="es-ES" noProof="0" smtClean="0"/>
              <a:t>60</a:t>
            </a:fld>
            <a:endParaRPr lang="es-ES" noProof="0" dirty="0"/>
          </a:p>
        </p:txBody>
      </p:sp>
      <p:sp>
        <p:nvSpPr>
          <p:cNvPr id="2" name="CuadroTexto 1">
            <a:extLst>
              <a:ext uri="{FF2B5EF4-FFF2-40B4-BE49-F238E27FC236}">
                <a16:creationId xmlns:a16="http://schemas.microsoft.com/office/drawing/2014/main" id="{385B9208-6506-683A-1092-ECA25746D5E8}"/>
              </a:ext>
            </a:extLst>
          </p:cNvPr>
          <p:cNvSpPr txBox="1"/>
          <p:nvPr/>
        </p:nvSpPr>
        <p:spPr>
          <a:xfrm rot="16200000">
            <a:off x="-790009" y="3400442"/>
            <a:ext cx="2237472"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CÓDIGO LIMPIO</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5" name="CuadroTexto 4">
            <a:extLst>
              <a:ext uri="{FF2B5EF4-FFF2-40B4-BE49-F238E27FC236}">
                <a16:creationId xmlns:a16="http://schemas.microsoft.com/office/drawing/2014/main" id="{D9987EA6-DE13-79C2-4CDF-73C346DC30B0}"/>
              </a:ext>
            </a:extLst>
          </p:cNvPr>
          <p:cNvSpPr txBox="1"/>
          <p:nvPr/>
        </p:nvSpPr>
        <p:spPr>
          <a:xfrm rot="16200000">
            <a:off x="-301987" y="3430159"/>
            <a:ext cx="2370329"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ACTIVE RECORDS</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16" name="CuadroTexto 15">
            <a:extLst>
              <a:ext uri="{FF2B5EF4-FFF2-40B4-BE49-F238E27FC236}">
                <a16:creationId xmlns:a16="http://schemas.microsoft.com/office/drawing/2014/main" id="{DA4A90CC-1603-4B10-96D1-1D13F1E07AF2}"/>
              </a:ext>
            </a:extLst>
          </p:cNvPr>
          <p:cNvSpPr txBox="1"/>
          <p:nvPr/>
        </p:nvSpPr>
        <p:spPr>
          <a:xfrm>
            <a:off x="1353266" y="100836"/>
            <a:ext cx="5173194" cy="3416320"/>
          </a:xfrm>
          <a:prstGeom prst="rect">
            <a:avLst/>
          </a:prstGeom>
          <a:noFill/>
        </p:spPr>
        <p:txBody>
          <a:bodyPr wrap="square" rtlCol="0">
            <a:spAutoFit/>
          </a:bodyPr>
          <a:lstStyle/>
          <a:p>
            <a:pPr marL="285750" indent="-285750" algn="just">
              <a:buFont typeface="Arial" panose="020B0604020202020204" pitchFamily="34" charset="0"/>
              <a:buChar char="•"/>
            </a:pPr>
            <a:r>
              <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Es un patrón de arquitectura (</a:t>
            </a:r>
            <a:r>
              <a:rPr lang="es-ES"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actualmente considerado como un anti patrón de diseño</a:t>
            </a:r>
            <a:r>
              <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encontrado en aplicaciones que almacenan sus datos en Bases de Datos Relacionales. </a:t>
            </a:r>
          </a:p>
          <a:p>
            <a:pPr marL="285750" indent="-285750" algn="just">
              <a:buFont typeface="Arial" panose="020B0604020202020204" pitchFamily="34" charset="0"/>
              <a:buChar char="•"/>
            </a:pPr>
            <a:endPar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pPr marL="285750" indent="-285750" algn="just">
              <a:buFont typeface="Arial" panose="020B0604020202020204" pitchFamily="34" charset="0"/>
              <a:buChar char="•"/>
            </a:pPr>
            <a:r>
              <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Es la M en MVC (modelo) que es la capa del sistema responsable de representar a las empresas datos y lógica. </a:t>
            </a:r>
          </a:p>
          <a:p>
            <a:pPr marL="285750" indent="-285750" algn="just">
              <a:buFont typeface="Arial" panose="020B0604020202020204" pitchFamily="34" charset="0"/>
              <a:buChar char="•"/>
            </a:pPr>
            <a:endPar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pPr marL="285750" indent="-285750" algn="just">
              <a:buFont typeface="Arial" panose="020B0604020202020204" pitchFamily="34" charset="0"/>
              <a:buChar char="•"/>
            </a:pPr>
            <a:r>
              <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Facilita la creación y el uso de objetos de negocios cuyos datos requieren almacenamiento persistente en una base de datos. </a:t>
            </a:r>
          </a:p>
        </p:txBody>
      </p:sp>
      <p:pic>
        <p:nvPicPr>
          <p:cNvPr id="2050" name="Picture 2" descr="Active Record pattern (or anti-pattern) - overview - Karol Dąbrowski">
            <a:extLst>
              <a:ext uri="{FF2B5EF4-FFF2-40B4-BE49-F238E27FC236}">
                <a16:creationId xmlns:a16="http://schemas.microsoft.com/office/drawing/2014/main" id="{82E55B3E-84E2-46B7-B98B-7842E4581E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18263" y="259730"/>
            <a:ext cx="2908945" cy="174078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Active Record vs Data Mapper pattern laravel">
            <a:extLst>
              <a:ext uri="{FF2B5EF4-FFF2-40B4-BE49-F238E27FC236}">
                <a16:creationId xmlns:a16="http://schemas.microsoft.com/office/drawing/2014/main" id="{96EE9FF2-103C-485C-BF42-F053A894D32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0478" t="21570" r="21625" b="20535"/>
          <a:stretch/>
        </p:blipFill>
        <p:spPr bwMode="auto">
          <a:xfrm>
            <a:off x="1718612" y="4293096"/>
            <a:ext cx="4057513" cy="1632496"/>
          </a:xfrm>
          <a:prstGeom prst="rect">
            <a:avLst/>
          </a:prstGeom>
          <a:noFill/>
          <a:extLst>
            <a:ext uri="{909E8E84-426E-40DD-AFC4-6F175D3DCCD1}">
              <a14:hiddenFill xmlns:a14="http://schemas.microsoft.com/office/drawing/2010/main">
                <a:solidFill>
                  <a:srgbClr val="FFFFFF"/>
                </a:solidFill>
              </a14:hiddenFill>
            </a:ext>
          </a:extLst>
        </p:spPr>
      </p:pic>
      <p:pic>
        <p:nvPicPr>
          <p:cNvPr id="8" name="Imagen 7">
            <a:extLst>
              <a:ext uri="{FF2B5EF4-FFF2-40B4-BE49-F238E27FC236}">
                <a16:creationId xmlns:a16="http://schemas.microsoft.com/office/drawing/2014/main" id="{74AAEA6D-7166-442E-80CC-4D6E15863523}"/>
              </a:ext>
            </a:extLst>
          </p:cNvPr>
          <p:cNvPicPr>
            <a:picLocks noChangeAspect="1"/>
          </p:cNvPicPr>
          <p:nvPr/>
        </p:nvPicPr>
        <p:blipFill rotWithShape="1">
          <a:blip r:embed="rId5"/>
          <a:srcRect l="827" t="1886"/>
          <a:stretch/>
        </p:blipFill>
        <p:spPr>
          <a:xfrm>
            <a:off x="7408137" y="3140968"/>
            <a:ext cx="3551349" cy="1513762"/>
          </a:xfrm>
          <a:prstGeom prst="rect">
            <a:avLst/>
          </a:prstGeom>
        </p:spPr>
      </p:pic>
      <p:sp>
        <p:nvSpPr>
          <p:cNvPr id="9" name="Rectángulo 8">
            <a:extLst>
              <a:ext uri="{FF2B5EF4-FFF2-40B4-BE49-F238E27FC236}">
                <a16:creationId xmlns:a16="http://schemas.microsoft.com/office/drawing/2014/main" id="{DCE600D3-AECD-429F-A5B6-E219600F9BE6}"/>
              </a:ext>
            </a:extLst>
          </p:cNvPr>
          <p:cNvSpPr/>
          <p:nvPr/>
        </p:nvSpPr>
        <p:spPr>
          <a:xfrm>
            <a:off x="6742484" y="5674940"/>
            <a:ext cx="3984724" cy="923330"/>
          </a:xfrm>
          <a:prstGeom prst="rect">
            <a:avLst/>
          </a:prstGeom>
        </p:spPr>
        <p:txBody>
          <a:bodyPr wrap="square">
            <a:spAutoFit/>
          </a:bodyPr>
          <a:lstStyle/>
          <a:p>
            <a:pPr marL="285750" indent="-285750" algn="just">
              <a:buFont typeface="Arial" panose="020B0604020202020204" pitchFamily="34" charset="0"/>
              <a:buChar char="•"/>
            </a:pPr>
            <a:r>
              <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No se recomienda su uso, existen otros patrones que se pueden utilizar en su reemplazo. </a:t>
            </a:r>
          </a:p>
        </p:txBody>
      </p:sp>
    </p:spTree>
    <p:extLst>
      <p:ext uri="{BB962C8B-B14F-4D97-AF65-F5344CB8AC3E}">
        <p14:creationId xmlns:p14="http://schemas.microsoft.com/office/powerpoint/2010/main" val="2876141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8D2D6617-46E2-4BB5-A527-766D31BC6FE3}"/>
              </a:ext>
            </a:extLst>
          </p:cNvPr>
          <p:cNvSpPr>
            <a:spLocks noGrp="1"/>
          </p:cNvSpPr>
          <p:nvPr>
            <p:ph type="sldNum" sz="quarter" idx="12"/>
          </p:nvPr>
        </p:nvSpPr>
        <p:spPr>
          <a:xfrm>
            <a:off x="10766796" y="6448251"/>
            <a:ext cx="609441" cy="365125"/>
          </a:xfrm>
        </p:spPr>
        <p:txBody>
          <a:bodyPr/>
          <a:lstStyle/>
          <a:p>
            <a:pPr rtl="0"/>
            <a:fld id="{7DC1BBB0-96F0-4077-A278-0F3FB5C104D3}" type="slidenum">
              <a:rPr lang="es-ES" noProof="0" smtClean="0"/>
              <a:t>61</a:t>
            </a:fld>
            <a:endParaRPr lang="es-ES" noProof="0" dirty="0"/>
          </a:p>
        </p:txBody>
      </p:sp>
      <p:sp>
        <p:nvSpPr>
          <p:cNvPr id="2" name="CuadroTexto 1">
            <a:extLst>
              <a:ext uri="{FF2B5EF4-FFF2-40B4-BE49-F238E27FC236}">
                <a16:creationId xmlns:a16="http://schemas.microsoft.com/office/drawing/2014/main" id="{385B9208-6506-683A-1092-ECA25746D5E8}"/>
              </a:ext>
            </a:extLst>
          </p:cNvPr>
          <p:cNvSpPr txBox="1"/>
          <p:nvPr/>
        </p:nvSpPr>
        <p:spPr>
          <a:xfrm rot="16200000">
            <a:off x="-790009" y="3400442"/>
            <a:ext cx="2237472"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CÓDIGO LIMPIO</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5" name="CuadroTexto 4">
            <a:extLst>
              <a:ext uri="{FF2B5EF4-FFF2-40B4-BE49-F238E27FC236}">
                <a16:creationId xmlns:a16="http://schemas.microsoft.com/office/drawing/2014/main" id="{D9987EA6-DE13-79C2-4CDF-73C346DC30B0}"/>
              </a:ext>
            </a:extLst>
          </p:cNvPr>
          <p:cNvSpPr txBox="1"/>
          <p:nvPr/>
        </p:nvSpPr>
        <p:spPr>
          <a:xfrm rot="16200000">
            <a:off x="-884133" y="3430159"/>
            <a:ext cx="3534622"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GESTIÓN DE EXCEPCIONES</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16" name="CuadroTexto 15">
            <a:extLst>
              <a:ext uri="{FF2B5EF4-FFF2-40B4-BE49-F238E27FC236}">
                <a16:creationId xmlns:a16="http://schemas.microsoft.com/office/drawing/2014/main" id="{DA4A90CC-1603-4B10-96D1-1D13F1E07AF2}"/>
              </a:ext>
            </a:extLst>
          </p:cNvPr>
          <p:cNvSpPr txBox="1"/>
          <p:nvPr/>
        </p:nvSpPr>
        <p:spPr>
          <a:xfrm>
            <a:off x="1353265" y="138140"/>
            <a:ext cx="4453115" cy="5909310"/>
          </a:xfrm>
          <a:prstGeom prst="rect">
            <a:avLst/>
          </a:prstGeom>
          <a:noFill/>
        </p:spPr>
        <p:txBody>
          <a:bodyPr wrap="square" rtlCol="0">
            <a:spAutoFit/>
          </a:bodyPr>
          <a:lstStyle/>
          <a:p>
            <a:pPr marL="285750" indent="-285750" algn="just">
              <a:buFont typeface="Arial" panose="020B0604020202020204" pitchFamily="34" charset="0"/>
              <a:buChar char="•"/>
            </a:pPr>
            <a:r>
              <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Una excepción es la indicación de que se produjo un error inesperado en el programa. </a:t>
            </a:r>
          </a:p>
          <a:p>
            <a:pPr marL="285750" indent="-285750" algn="just">
              <a:buFont typeface="Arial" panose="020B0604020202020204" pitchFamily="34" charset="0"/>
              <a:buChar char="•"/>
            </a:pPr>
            <a:endPar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pPr marL="285750" indent="-285750" algn="just">
              <a:buFont typeface="Arial" panose="020B0604020202020204" pitchFamily="34" charset="0"/>
              <a:buChar char="•"/>
            </a:pPr>
            <a:r>
              <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Las excepciones, como su nombre lo indica, se producen cuando la ejecución de un método no termina correctamente, sino que termina de manera excepcional como consecuencia de una situación no esperada o validada.</a:t>
            </a:r>
          </a:p>
          <a:p>
            <a:pPr marL="285750" indent="-285750" algn="just">
              <a:buFont typeface="Arial" panose="020B0604020202020204" pitchFamily="34" charset="0"/>
              <a:buChar char="•"/>
            </a:pPr>
            <a:endPar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pPr marL="285750" indent="-285750" algn="just">
              <a:buFont typeface="Arial" panose="020B0604020202020204" pitchFamily="34" charset="0"/>
              <a:buChar char="•"/>
            </a:pPr>
            <a:r>
              <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Cuando se produce una situación anormal durante la ejecución de un programa, si no manejamos de manera adecuada el error que se produce, el programa va a terminar abruptamente su ejecución. </a:t>
            </a:r>
          </a:p>
          <a:p>
            <a:pPr marL="285750" indent="-285750" algn="just">
              <a:buFont typeface="Arial" panose="020B0604020202020204" pitchFamily="34" charset="0"/>
              <a:buChar char="•"/>
            </a:pPr>
            <a:endPar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pPr marL="285750" indent="-285750" algn="just">
              <a:buFont typeface="Arial" panose="020B0604020202020204" pitchFamily="34" charset="0"/>
              <a:buChar char="•"/>
            </a:pPr>
            <a:r>
              <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Decimos que el programa deja de funcionar y es muy probable que el usuario que lo estaba utilizando ni siquiera sepa qué fue lo que pasó. </a:t>
            </a:r>
          </a:p>
        </p:txBody>
      </p:sp>
      <p:pic>
        <p:nvPicPr>
          <p:cNvPr id="1026" name="Picture 2" descr="https://universidad-de-los-andes.gitbooks.io/fundamentos-de-programacion/content/Nivel4/img/Fig4-7.jpg">
            <a:extLst>
              <a:ext uri="{FF2B5EF4-FFF2-40B4-BE49-F238E27FC236}">
                <a16:creationId xmlns:a16="http://schemas.microsoft.com/office/drawing/2014/main" id="{82407D7C-831D-4F06-A3A3-5BE3BD5E57D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584" t="7316" r="2506" b="10584"/>
          <a:stretch/>
        </p:blipFill>
        <p:spPr bwMode="auto">
          <a:xfrm>
            <a:off x="6300190" y="397528"/>
            <a:ext cx="5236290" cy="259228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Manejo de excepciones en Java - YouTube">
            <a:extLst>
              <a:ext uri="{FF2B5EF4-FFF2-40B4-BE49-F238E27FC236}">
                <a16:creationId xmlns:a16="http://schemas.microsoft.com/office/drawing/2014/main" id="{2BF38477-8076-40A1-A294-D897609CFB6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9220" t="12504" r="2947" b="16859"/>
          <a:stretch/>
        </p:blipFill>
        <p:spPr bwMode="auto">
          <a:xfrm>
            <a:off x="6137415" y="3561022"/>
            <a:ext cx="5496316" cy="24864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8116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8D2D6617-46E2-4BB5-A527-766D31BC6FE3}"/>
              </a:ext>
            </a:extLst>
          </p:cNvPr>
          <p:cNvSpPr>
            <a:spLocks noGrp="1"/>
          </p:cNvSpPr>
          <p:nvPr>
            <p:ph type="sldNum" sz="quarter" idx="12"/>
          </p:nvPr>
        </p:nvSpPr>
        <p:spPr>
          <a:xfrm>
            <a:off x="10766796" y="6448251"/>
            <a:ext cx="609441" cy="365125"/>
          </a:xfrm>
        </p:spPr>
        <p:txBody>
          <a:bodyPr/>
          <a:lstStyle/>
          <a:p>
            <a:pPr rtl="0"/>
            <a:fld id="{7DC1BBB0-96F0-4077-A278-0F3FB5C104D3}" type="slidenum">
              <a:rPr lang="es-ES" noProof="0" smtClean="0"/>
              <a:t>62</a:t>
            </a:fld>
            <a:endParaRPr lang="es-ES" noProof="0" dirty="0"/>
          </a:p>
        </p:txBody>
      </p:sp>
      <p:sp>
        <p:nvSpPr>
          <p:cNvPr id="2" name="CuadroTexto 1">
            <a:extLst>
              <a:ext uri="{FF2B5EF4-FFF2-40B4-BE49-F238E27FC236}">
                <a16:creationId xmlns:a16="http://schemas.microsoft.com/office/drawing/2014/main" id="{385B9208-6506-683A-1092-ECA25746D5E8}"/>
              </a:ext>
            </a:extLst>
          </p:cNvPr>
          <p:cNvSpPr txBox="1"/>
          <p:nvPr/>
        </p:nvSpPr>
        <p:spPr>
          <a:xfrm rot="16200000">
            <a:off x="-790009" y="3400442"/>
            <a:ext cx="2237472"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CÓDIGO LIMPIO</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5" name="CuadroTexto 4">
            <a:extLst>
              <a:ext uri="{FF2B5EF4-FFF2-40B4-BE49-F238E27FC236}">
                <a16:creationId xmlns:a16="http://schemas.microsoft.com/office/drawing/2014/main" id="{D9987EA6-DE13-79C2-4CDF-73C346DC30B0}"/>
              </a:ext>
            </a:extLst>
          </p:cNvPr>
          <p:cNvSpPr txBox="1"/>
          <p:nvPr/>
        </p:nvSpPr>
        <p:spPr>
          <a:xfrm rot="16200000">
            <a:off x="-884133" y="3430159"/>
            <a:ext cx="3534622"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GESTIÓN DE EXCEPCIONES</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8" name="CuadroTexto 7">
            <a:extLst>
              <a:ext uri="{FF2B5EF4-FFF2-40B4-BE49-F238E27FC236}">
                <a16:creationId xmlns:a16="http://schemas.microsoft.com/office/drawing/2014/main" id="{3E5B85DE-1E0C-4448-94B3-1D37A4EA01EA}"/>
              </a:ext>
            </a:extLst>
          </p:cNvPr>
          <p:cNvSpPr txBox="1"/>
          <p:nvPr/>
        </p:nvSpPr>
        <p:spPr>
          <a:xfrm>
            <a:off x="1341885" y="116632"/>
            <a:ext cx="4752528" cy="1754326"/>
          </a:xfrm>
          <a:prstGeom prst="rect">
            <a:avLst/>
          </a:prstGeom>
          <a:noFill/>
        </p:spPr>
        <p:txBody>
          <a:bodyPr wrap="square" rtlCol="0">
            <a:spAutoFit/>
          </a:bodyPr>
          <a:lstStyle/>
          <a:p>
            <a:pPr marL="285750" indent="-285750" algn="just">
              <a:buFont typeface="Arial" panose="020B0604020202020204" pitchFamily="34" charset="0"/>
              <a:buChar char="•"/>
            </a:pPr>
            <a:r>
              <a:rPr lang="es-ES" b="1"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PREFERIR LAS EXCEPCIONES</a:t>
            </a:r>
            <a:r>
              <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 Se recomienda que es una mejor práctica, preferir siempre trabajar con excepciones que con métodos creados por el programador, que devuelvan códigos de errores personalizados, para evitar estos errores inesperados.</a:t>
            </a:r>
          </a:p>
        </p:txBody>
      </p:sp>
      <p:pic>
        <p:nvPicPr>
          <p:cNvPr id="4" name="Picture 2" descr="try catch finally Java Blocks | Exception Handling Examples - EyeHunts">
            <a:extLst>
              <a:ext uri="{FF2B5EF4-FFF2-40B4-BE49-F238E27FC236}">
                <a16:creationId xmlns:a16="http://schemas.microsoft.com/office/drawing/2014/main" id="{51D806CB-6133-4748-8B59-040DFF42D32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33" r="3745" b="6400"/>
          <a:stretch/>
        </p:blipFill>
        <p:spPr bwMode="auto">
          <a:xfrm>
            <a:off x="6746720" y="332656"/>
            <a:ext cx="4698740" cy="489700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Logo de correcto diseño editable">
            <a:extLst>
              <a:ext uri="{FF2B5EF4-FFF2-40B4-BE49-F238E27FC236}">
                <a16:creationId xmlns:a16="http://schemas.microsoft.com/office/drawing/2014/main" id="{F1FB47B2-F536-4362-9391-AFBE842C2FC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46740" y="141824"/>
            <a:ext cx="378835" cy="378835"/>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n 5">
            <a:extLst>
              <a:ext uri="{FF2B5EF4-FFF2-40B4-BE49-F238E27FC236}">
                <a16:creationId xmlns:a16="http://schemas.microsoft.com/office/drawing/2014/main" id="{C2BC9679-9399-4E98-B90F-AD6518BD1832}"/>
              </a:ext>
            </a:extLst>
          </p:cNvPr>
          <p:cNvPicPr>
            <a:picLocks noChangeAspect="1"/>
          </p:cNvPicPr>
          <p:nvPr/>
        </p:nvPicPr>
        <p:blipFill>
          <a:blip r:embed="rId5"/>
          <a:stretch>
            <a:fillRect/>
          </a:stretch>
        </p:blipFill>
        <p:spPr>
          <a:xfrm>
            <a:off x="2158111" y="2521666"/>
            <a:ext cx="2752381" cy="1161905"/>
          </a:xfrm>
          <a:prstGeom prst="rect">
            <a:avLst/>
          </a:prstGeom>
        </p:spPr>
      </p:pic>
      <p:pic>
        <p:nvPicPr>
          <p:cNvPr id="7" name="Imagen 6">
            <a:extLst>
              <a:ext uri="{FF2B5EF4-FFF2-40B4-BE49-F238E27FC236}">
                <a16:creationId xmlns:a16="http://schemas.microsoft.com/office/drawing/2014/main" id="{606C0209-31CD-46D2-A42F-2A6D028ACF2D}"/>
              </a:ext>
            </a:extLst>
          </p:cNvPr>
          <p:cNvPicPr>
            <a:picLocks noChangeAspect="1"/>
          </p:cNvPicPr>
          <p:nvPr/>
        </p:nvPicPr>
        <p:blipFill>
          <a:blip r:embed="rId6"/>
          <a:stretch>
            <a:fillRect/>
          </a:stretch>
        </p:blipFill>
        <p:spPr>
          <a:xfrm>
            <a:off x="2130365" y="4557631"/>
            <a:ext cx="3600000" cy="1114286"/>
          </a:xfrm>
          <a:prstGeom prst="rect">
            <a:avLst/>
          </a:prstGeom>
        </p:spPr>
      </p:pic>
      <p:pic>
        <p:nvPicPr>
          <p:cNvPr id="13" name="Picture 6" descr="223,428 imágenes de Incorrecto - Imágenes, fotos y vectores de stock |  Shutterstock">
            <a:extLst>
              <a:ext uri="{FF2B5EF4-FFF2-40B4-BE49-F238E27FC236}">
                <a16:creationId xmlns:a16="http://schemas.microsoft.com/office/drawing/2014/main" id="{B5D59ADF-511B-4569-B853-95BAC481F6A3}"/>
              </a:ext>
            </a:extLst>
          </p:cNvPr>
          <p:cNvPicPr>
            <a:picLocks noChangeAspect="1" noChangeArrowheads="1"/>
          </p:cNvPicPr>
          <p:nvPr/>
        </p:nvPicPr>
        <p:blipFill rotWithShape="1">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l="54601" t="56930" r="10508" b="13056"/>
          <a:stretch/>
        </p:blipFill>
        <p:spPr bwMode="auto">
          <a:xfrm>
            <a:off x="4390359" y="3035499"/>
            <a:ext cx="360040" cy="33353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descr="223,428 imágenes de Incorrecto - Imágenes, fotos y vectores de stock |  Shutterstock">
            <a:extLst>
              <a:ext uri="{FF2B5EF4-FFF2-40B4-BE49-F238E27FC236}">
                <a16:creationId xmlns:a16="http://schemas.microsoft.com/office/drawing/2014/main" id="{88B71528-D9B0-4620-AAC3-93289992D758}"/>
              </a:ext>
            </a:extLst>
          </p:cNvPr>
          <p:cNvPicPr>
            <a:picLocks noChangeAspect="1" noChangeArrowheads="1"/>
          </p:cNvPicPr>
          <p:nvPr/>
        </p:nvPicPr>
        <p:blipFill rotWithShape="1">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l="54601" t="56930" r="10508" b="13056"/>
          <a:stretch/>
        </p:blipFill>
        <p:spPr bwMode="auto">
          <a:xfrm>
            <a:off x="4390339" y="5241614"/>
            <a:ext cx="360040" cy="3335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28573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8D2D6617-46E2-4BB5-A527-766D31BC6FE3}"/>
              </a:ext>
            </a:extLst>
          </p:cNvPr>
          <p:cNvSpPr>
            <a:spLocks noGrp="1"/>
          </p:cNvSpPr>
          <p:nvPr>
            <p:ph type="sldNum" sz="quarter" idx="12"/>
          </p:nvPr>
        </p:nvSpPr>
        <p:spPr>
          <a:xfrm>
            <a:off x="10766796" y="6448251"/>
            <a:ext cx="609441" cy="365125"/>
          </a:xfrm>
        </p:spPr>
        <p:txBody>
          <a:bodyPr/>
          <a:lstStyle/>
          <a:p>
            <a:pPr rtl="0"/>
            <a:fld id="{7DC1BBB0-96F0-4077-A278-0F3FB5C104D3}" type="slidenum">
              <a:rPr lang="es-ES" noProof="0" smtClean="0"/>
              <a:t>63</a:t>
            </a:fld>
            <a:endParaRPr lang="es-ES" noProof="0" dirty="0"/>
          </a:p>
        </p:txBody>
      </p:sp>
      <p:sp>
        <p:nvSpPr>
          <p:cNvPr id="2" name="CuadroTexto 1">
            <a:extLst>
              <a:ext uri="{FF2B5EF4-FFF2-40B4-BE49-F238E27FC236}">
                <a16:creationId xmlns:a16="http://schemas.microsoft.com/office/drawing/2014/main" id="{385B9208-6506-683A-1092-ECA25746D5E8}"/>
              </a:ext>
            </a:extLst>
          </p:cNvPr>
          <p:cNvSpPr txBox="1"/>
          <p:nvPr/>
        </p:nvSpPr>
        <p:spPr>
          <a:xfrm rot="16200000">
            <a:off x="-790009" y="3400442"/>
            <a:ext cx="2237472"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CÓDIGO LIMPIO</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5" name="CuadroTexto 4">
            <a:extLst>
              <a:ext uri="{FF2B5EF4-FFF2-40B4-BE49-F238E27FC236}">
                <a16:creationId xmlns:a16="http://schemas.microsoft.com/office/drawing/2014/main" id="{D9987EA6-DE13-79C2-4CDF-73C346DC30B0}"/>
              </a:ext>
            </a:extLst>
          </p:cNvPr>
          <p:cNvSpPr txBox="1"/>
          <p:nvPr/>
        </p:nvSpPr>
        <p:spPr>
          <a:xfrm rot="16200000">
            <a:off x="-884133" y="3430159"/>
            <a:ext cx="3534622"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GESTIÓN DE EXCEPCIONES</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8" name="CuadroTexto 7">
            <a:extLst>
              <a:ext uri="{FF2B5EF4-FFF2-40B4-BE49-F238E27FC236}">
                <a16:creationId xmlns:a16="http://schemas.microsoft.com/office/drawing/2014/main" id="{3E5B85DE-1E0C-4448-94B3-1D37A4EA01EA}"/>
              </a:ext>
            </a:extLst>
          </p:cNvPr>
          <p:cNvSpPr txBox="1"/>
          <p:nvPr/>
        </p:nvSpPr>
        <p:spPr>
          <a:xfrm>
            <a:off x="1341885" y="116632"/>
            <a:ext cx="4752528" cy="369332"/>
          </a:xfrm>
          <a:prstGeom prst="rect">
            <a:avLst/>
          </a:prstGeom>
          <a:noFill/>
        </p:spPr>
        <p:txBody>
          <a:bodyPr wrap="square" rtlCol="0">
            <a:spAutoFit/>
          </a:bodyPr>
          <a:lstStyle/>
          <a:p>
            <a:pPr marL="285750" indent="-285750" algn="just">
              <a:buFont typeface="Arial" panose="020B0604020202020204" pitchFamily="34" charset="0"/>
              <a:buChar char="•"/>
            </a:pPr>
            <a:r>
              <a:rPr lang="es-ES" b="1"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PREFERIR LAS EXCEPCIONES</a:t>
            </a:r>
            <a:endPar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pic>
        <p:nvPicPr>
          <p:cNvPr id="10" name="Picture 2" descr="Logo de correcto diseño editable">
            <a:extLst>
              <a:ext uri="{FF2B5EF4-FFF2-40B4-BE49-F238E27FC236}">
                <a16:creationId xmlns:a16="http://schemas.microsoft.com/office/drawing/2014/main" id="{F1FB47B2-F536-4362-9391-AFBE842C2F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1438" y="751724"/>
            <a:ext cx="378835" cy="378835"/>
          </a:xfrm>
          <a:prstGeom prst="rect">
            <a:avLst/>
          </a:prstGeom>
          <a:noFill/>
          <a:extLst>
            <a:ext uri="{909E8E84-426E-40DD-AFC4-6F175D3DCCD1}">
              <a14:hiddenFill xmlns:a14="http://schemas.microsoft.com/office/drawing/2010/main">
                <a:solidFill>
                  <a:srgbClr val="FFFFFF"/>
                </a:solidFill>
              </a14:hiddenFill>
            </a:ext>
          </a:extLst>
        </p:spPr>
      </p:pic>
      <p:pic>
        <p:nvPicPr>
          <p:cNvPr id="9" name="Imagen 8">
            <a:extLst>
              <a:ext uri="{FF2B5EF4-FFF2-40B4-BE49-F238E27FC236}">
                <a16:creationId xmlns:a16="http://schemas.microsoft.com/office/drawing/2014/main" id="{6AA5D2A4-F922-4423-AD33-6D0043B17C12}"/>
              </a:ext>
            </a:extLst>
          </p:cNvPr>
          <p:cNvPicPr>
            <a:picLocks noChangeAspect="1"/>
          </p:cNvPicPr>
          <p:nvPr/>
        </p:nvPicPr>
        <p:blipFill rotWithShape="1">
          <a:blip r:embed="rId4"/>
          <a:srcRect l="4271" t="2559" r="2517" b="2302"/>
          <a:stretch/>
        </p:blipFill>
        <p:spPr>
          <a:xfrm>
            <a:off x="1359155" y="1386523"/>
            <a:ext cx="4203480" cy="4041780"/>
          </a:xfrm>
          <a:prstGeom prst="rect">
            <a:avLst/>
          </a:prstGeom>
        </p:spPr>
      </p:pic>
      <p:pic>
        <p:nvPicPr>
          <p:cNvPr id="17" name="Picture 6" descr="223,428 imágenes de Incorrecto - Imágenes, fotos y vectores de stock |  Shutterstock">
            <a:extLst>
              <a:ext uri="{FF2B5EF4-FFF2-40B4-BE49-F238E27FC236}">
                <a16:creationId xmlns:a16="http://schemas.microsoft.com/office/drawing/2014/main" id="{B895B48F-D6FC-4966-B270-35ED98469C35}"/>
              </a:ext>
            </a:extLst>
          </p:cNvPr>
          <p:cNvPicPr>
            <a:picLocks noChangeAspect="1" noChangeArrowheads="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l="54601" t="56930" r="10508" b="13056"/>
          <a:stretch/>
        </p:blipFill>
        <p:spPr bwMode="auto">
          <a:xfrm>
            <a:off x="3280875" y="797029"/>
            <a:ext cx="360040" cy="333530"/>
          </a:xfrm>
          <a:prstGeom prst="rect">
            <a:avLst/>
          </a:prstGeom>
          <a:noFill/>
          <a:extLst>
            <a:ext uri="{909E8E84-426E-40DD-AFC4-6F175D3DCCD1}">
              <a14:hiddenFill xmlns:a14="http://schemas.microsoft.com/office/drawing/2010/main">
                <a:solidFill>
                  <a:srgbClr val="FFFFFF"/>
                </a:solidFill>
              </a14:hiddenFill>
            </a:ext>
          </a:extLst>
        </p:spPr>
      </p:pic>
      <p:pic>
        <p:nvPicPr>
          <p:cNvPr id="11" name="Imagen 10">
            <a:extLst>
              <a:ext uri="{FF2B5EF4-FFF2-40B4-BE49-F238E27FC236}">
                <a16:creationId xmlns:a16="http://schemas.microsoft.com/office/drawing/2014/main" id="{767F437E-F0C3-4E35-8090-D46EEB0B44B3}"/>
              </a:ext>
            </a:extLst>
          </p:cNvPr>
          <p:cNvPicPr>
            <a:picLocks noChangeAspect="1"/>
          </p:cNvPicPr>
          <p:nvPr/>
        </p:nvPicPr>
        <p:blipFill>
          <a:blip r:embed="rId6"/>
          <a:stretch>
            <a:fillRect/>
          </a:stretch>
        </p:blipFill>
        <p:spPr>
          <a:xfrm>
            <a:off x="8398668" y="1386523"/>
            <a:ext cx="3384376" cy="2183468"/>
          </a:xfrm>
          <a:prstGeom prst="rect">
            <a:avLst/>
          </a:prstGeom>
        </p:spPr>
      </p:pic>
      <p:sp>
        <p:nvSpPr>
          <p:cNvPr id="18" name="CuadroTexto 17">
            <a:extLst>
              <a:ext uri="{FF2B5EF4-FFF2-40B4-BE49-F238E27FC236}">
                <a16:creationId xmlns:a16="http://schemas.microsoft.com/office/drawing/2014/main" id="{BC0B81D3-5D78-4876-9D90-A6D1D007AFB1}"/>
              </a:ext>
            </a:extLst>
          </p:cNvPr>
          <p:cNvSpPr txBox="1"/>
          <p:nvPr/>
        </p:nvSpPr>
        <p:spPr>
          <a:xfrm>
            <a:off x="5972539" y="2444991"/>
            <a:ext cx="2016224" cy="1569660"/>
          </a:xfrm>
          <a:prstGeom prst="rect">
            <a:avLst/>
          </a:prstGeom>
          <a:solidFill>
            <a:schemeClr val="accent3">
              <a:lumMod val="60000"/>
              <a:lumOff val="40000"/>
            </a:schemeClr>
          </a:solidFill>
          <a:ln>
            <a:solidFill>
              <a:schemeClr val="tx2"/>
            </a:solidFill>
          </a:ln>
        </p:spPr>
        <p:txBody>
          <a:bodyPr wrap="square" rtlCol="0">
            <a:spAutoFit/>
          </a:bodyPr>
          <a:lstStyle>
            <a:defPPr rtl="0">
              <a:defRPr lang="es-es"/>
            </a:defPPr>
            <a:lvl1pPr algn="just">
              <a:defRPr sz="1600" i="1">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1pPr>
            <a:lvl2pPr marL="742950" lvl="1" indent="-285750" algn="just">
              <a:buFont typeface="Arial" panose="020B0604020202020204" pitchFamily="34" charset="0"/>
              <a:buChar char="•"/>
              <a:defRPr sz="1600" i="1">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2pPr>
          </a:lstStyle>
          <a:p>
            <a:r>
              <a:rPr lang="es-ES" dirty="0"/>
              <a:t>El uso de métodos para capturar estados de error del aplicativo hacen que el código se haga menos legible y mas difícil de leer.</a:t>
            </a:r>
          </a:p>
        </p:txBody>
      </p:sp>
    </p:spTree>
    <p:extLst>
      <p:ext uri="{BB962C8B-B14F-4D97-AF65-F5344CB8AC3E}">
        <p14:creationId xmlns:p14="http://schemas.microsoft.com/office/powerpoint/2010/main" val="888154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8D2D6617-46E2-4BB5-A527-766D31BC6FE3}"/>
              </a:ext>
            </a:extLst>
          </p:cNvPr>
          <p:cNvSpPr>
            <a:spLocks noGrp="1"/>
          </p:cNvSpPr>
          <p:nvPr>
            <p:ph type="sldNum" sz="quarter" idx="12"/>
          </p:nvPr>
        </p:nvSpPr>
        <p:spPr>
          <a:xfrm>
            <a:off x="10766796" y="6448251"/>
            <a:ext cx="609441" cy="365125"/>
          </a:xfrm>
        </p:spPr>
        <p:txBody>
          <a:bodyPr/>
          <a:lstStyle/>
          <a:p>
            <a:pPr rtl="0"/>
            <a:fld id="{7DC1BBB0-96F0-4077-A278-0F3FB5C104D3}" type="slidenum">
              <a:rPr lang="es-ES" noProof="0" smtClean="0"/>
              <a:t>64</a:t>
            </a:fld>
            <a:endParaRPr lang="es-ES" noProof="0" dirty="0"/>
          </a:p>
        </p:txBody>
      </p:sp>
      <p:sp>
        <p:nvSpPr>
          <p:cNvPr id="2" name="CuadroTexto 1">
            <a:extLst>
              <a:ext uri="{FF2B5EF4-FFF2-40B4-BE49-F238E27FC236}">
                <a16:creationId xmlns:a16="http://schemas.microsoft.com/office/drawing/2014/main" id="{385B9208-6506-683A-1092-ECA25746D5E8}"/>
              </a:ext>
            </a:extLst>
          </p:cNvPr>
          <p:cNvSpPr txBox="1"/>
          <p:nvPr/>
        </p:nvSpPr>
        <p:spPr>
          <a:xfrm rot="16200000">
            <a:off x="-790009" y="3400442"/>
            <a:ext cx="2237472"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CÓDIGO LIMPIO</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5" name="CuadroTexto 4">
            <a:extLst>
              <a:ext uri="{FF2B5EF4-FFF2-40B4-BE49-F238E27FC236}">
                <a16:creationId xmlns:a16="http://schemas.microsoft.com/office/drawing/2014/main" id="{D9987EA6-DE13-79C2-4CDF-73C346DC30B0}"/>
              </a:ext>
            </a:extLst>
          </p:cNvPr>
          <p:cNvSpPr txBox="1"/>
          <p:nvPr/>
        </p:nvSpPr>
        <p:spPr>
          <a:xfrm rot="16200000">
            <a:off x="-884133" y="3430159"/>
            <a:ext cx="3534622"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GESTIÓN DE EXCEPCIONES</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8" name="CuadroTexto 7">
            <a:extLst>
              <a:ext uri="{FF2B5EF4-FFF2-40B4-BE49-F238E27FC236}">
                <a16:creationId xmlns:a16="http://schemas.microsoft.com/office/drawing/2014/main" id="{3E5B85DE-1E0C-4448-94B3-1D37A4EA01EA}"/>
              </a:ext>
            </a:extLst>
          </p:cNvPr>
          <p:cNvSpPr txBox="1"/>
          <p:nvPr/>
        </p:nvSpPr>
        <p:spPr>
          <a:xfrm>
            <a:off x="1341885" y="116632"/>
            <a:ext cx="4752528" cy="369332"/>
          </a:xfrm>
          <a:prstGeom prst="rect">
            <a:avLst/>
          </a:prstGeom>
          <a:noFill/>
        </p:spPr>
        <p:txBody>
          <a:bodyPr wrap="square" rtlCol="0">
            <a:spAutoFit/>
          </a:bodyPr>
          <a:lstStyle/>
          <a:p>
            <a:pPr marL="285750" indent="-285750" algn="just">
              <a:buFont typeface="Arial" panose="020B0604020202020204" pitchFamily="34" charset="0"/>
              <a:buChar char="•"/>
            </a:pPr>
            <a:r>
              <a:rPr lang="es-ES" b="1"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COLOCAR PRIMERO EL TRY-CATCH-FINALLY</a:t>
            </a:r>
            <a:endPar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18" name="CuadroTexto 17">
            <a:extLst>
              <a:ext uri="{FF2B5EF4-FFF2-40B4-BE49-F238E27FC236}">
                <a16:creationId xmlns:a16="http://schemas.microsoft.com/office/drawing/2014/main" id="{BC0B81D3-5D78-4876-9D90-A6D1D007AFB1}"/>
              </a:ext>
            </a:extLst>
          </p:cNvPr>
          <p:cNvSpPr txBox="1"/>
          <p:nvPr/>
        </p:nvSpPr>
        <p:spPr>
          <a:xfrm>
            <a:off x="8750572" y="1661725"/>
            <a:ext cx="2016224" cy="1077218"/>
          </a:xfrm>
          <a:prstGeom prst="rect">
            <a:avLst/>
          </a:prstGeom>
          <a:solidFill>
            <a:schemeClr val="accent3">
              <a:lumMod val="60000"/>
              <a:lumOff val="40000"/>
            </a:schemeClr>
          </a:solidFill>
          <a:ln>
            <a:solidFill>
              <a:schemeClr val="tx2"/>
            </a:solidFill>
          </a:ln>
        </p:spPr>
        <p:txBody>
          <a:bodyPr wrap="square" rtlCol="0">
            <a:spAutoFit/>
          </a:bodyPr>
          <a:lstStyle>
            <a:defPPr rtl="0">
              <a:defRPr lang="es-es"/>
            </a:defPPr>
            <a:lvl1pPr algn="just">
              <a:defRPr sz="1600" i="1">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1pPr>
            <a:lvl2pPr marL="742950" lvl="1" indent="-285750" algn="just">
              <a:buFont typeface="Arial" panose="020B0604020202020204" pitchFamily="34" charset="0"/>
              <a:buChar char="•"/>
              <a:defRPr sz="1600" i="1">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2pPr>
          </a:lstStyle>
          <a:p>
            <a:r>
              <a:rPr lang="es-ES" dirty="0"/>
              <a:t>Se recomienda esta forma de trabajo para realizar el manejo de excepciones.</a:t>
            </a:r>
          </a:p>
        </p:txBody>
      </p:sp>
      <p:pic>
        <p:nvPicPr>
          <p:cNvPr id="6" name="Imagen 5">
            <a:extLst>
              <a:ext uri="{FF2B5EF4-FFF2-40B4-BE49-F238E27FC236}">
                <a16:creationId xmlns:a16="http://schemas.microsoft.com/office/drawing/2014/main" id="{7F6BF814-4565-4618-BB60-7E1332BB8894}"/>
              </a:ext>
            </a:extLst>
          </p:cNvPr>
          <p:cNvPicPr>
            <a:picLocks noChangeAspect="1"/>
          </p:cNvPicPr>
          <p:nvPr/>
        </p:nvPicPr>
        <p:blipFill>
          <a:blip r:embed="rId3"/>
          <a:stretch>
            <a:fillRect/>
          </a:stretch>
        </p:blipFill>
        <p:spPr>
          <a:xfrm>
            <a:off x="1701924" y="974633"/>
            <a:ext cx="3024336" cy="1459242"/>
          </a:xfrm>
          <a:prstGeom prst="rect">
            <a:avLst/>
          </a:prstGeom>
        </p:spPr>
      </p:pic>
      <p:sp>
        <p:nvSpPr>
          <p:cNvPr id="7" name="Rectángulo 6">
            <a:extLst>
              <a:ext uri="{FF2B5EF4-FFF2-40B4-BE49-F238E27FC236}">
                <a16:creationId xmlns:a16="http://schemas.microsoft.com/office/drawing/2014/main" id="{21BF784E-5816-4735-B83C-DA0122E89575}"/>
              </a:ext>
            </a:extLst>
          </p:cNvPr>
          <p:cNvSpPr/>
          <p:nvPr/>
        </p:nvSpPr>
        <p:spPr>
          <a:xfrm>
            <a:off x="1629916" y="605300"/>
            <a:ext cx="927049" cy="369332"/>
          </a:xfrm>
          <a:prstGeom prst="rect">
            <a:avLst/>
          </a:prstGeom>
        </p:spPr>
        <p:txBody>
          <a:bodyPr wrap="none">
            <a:spAutoFit/>
          </a:bodyPr>
          <a:lstStyle/>
          <a:p>
            <a:r>
              <a:rPr lang="es-ES" b="1" i="1" u="sng"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Paso 01</a:t>
            </a:r>
            <a:endParaRPr lang="es-PE" b="1" u="sng" dirty="0"/>
          </a:p>
        </p:txBody>
      </p:sp>
      <p:sp>
        <p:nvSpPr>
          <p:cNvPr id="16" name="Rectángulo 15">
            <a:extLst>
              <a:ext uri="{FF2B5EF4-FFF2-40B4-BE49-F238E27FC236}">
                <a16:creationId xmlns:a16="http://schemas.microsoft.com/office/drawing/2014/main" id="{9F7D3DFE-850E-4F27-834C-0570D25D8365}"/>
              </a:ext>
            </a:extLst>
          </p:cNvPr>
          <p:cNvSpPr/>
          <p:nvPr/>
        </p:nvSpPr>
        <p:spPr>
          <a:xfrm>
            <a:off x="4746875" y="1908684"/>
            <a:ext cx="927049" cy="369332"/>
          </a:xfrm>
          <a:prstGeom prst="rect">
            <a:avLst/>
          </a:prstGeom>
        </p:spPr>
        <p:txBody>
          <a:bodyPr wrap="none">
            <a:spAutoFit/>
          </a:bodyPr>
          <a:lstStyle/>
          <a:p>
            <a:r>
              <a:rPr lang="es-ES" b="1" i="1" u="sng"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Paso 02</a:t>
            </a:r>
            <a:endParaRPr lang="es-PE" b="1" u="sng" dirty="0"/>
          </a:p>
        </p:txBody>
      </p:sp>
      <p:pic>
        <p:nvPicPr>
          <p:cNvPr id="13" name="Imagen 12">
            <a:extLst>
              <a:ext uri="{FF2B5EF4-FFF2-40B4-BE49-F238E27FC236}">
                <a16:creationId xmlns:a16="http://schemas.microsoft.com/office/drawing/2014/main" id="{B4EF5B19-74AD-4151-85F6-185AFF774B59}"/>
              </a:ext>
            </a:extLst>
          </p:cNvPr>
          <p:cNvPicPr>
            <a:picLocks noChangeAspect="1"/>
          </p:cNvPicPr>
          <p:nvPr/>
        </p:nvPicPr>
        <p:blipFill>
          <a:blip r:embed="rId4"/>
          <a:stretch>
            <a:fillRect/>
          </a:stretch>
        </p:blipFill>
        <p:spPr>
          <a:xfrm>
            <a:off x="4798268" y="2263012"/>
            <a:ext cx="2704463" cy="1903746"/>
          </a:xfrm>
          <a:prstGeom prst="rect">
            <a:avLst/>
          </a:prstGeom>
        </p:spPr>
      </p:pic>
      <p:cxnSp>
        <p:nvCxnSpPr>
          <p:cNvPr id="15" name="Conector: angular 14">
            <a:extLst>
              <a:ext uri="{FF2B5EF4-FFF2-40B4-BE49-F238E27FC236}">
                <a16:creationId xmlns:a16="http://schemas.microsoft.com/office/drawing/2014/main" id="{DE469B3C-91FE-4C14-B801-5D53272B67F3}"/>
              </a:ext>
            </a:extLst>
          </p:cNvPr>
          <p:cNvCxnSpPr>
            <a:stCxn id="6" idx="2"/>
            <a:endCxn id="13" idx="1"/>
          </p:cNvCxnSpPr>
          <p:nvPr/>
        </p:nvCxnSpPr>
        <p:spPr>
          <a:xfrm rot="16200000" flipH="1">
            <a:off x="3615675" y="2032292"/>
            <a:ext cx="781010" cy="1584176"/>
          </a:xfrm>
          <a:prstGeom prst="bentConnector2">
            <a:avLst/>
          </a:prstGeom>
          <a:ln>
            <a:tailEnd type="triangle"/>
          </a:ln>
        </p:spPr>
        <p:style>
          <a:lnRef idx="2">
            <a:schemeClr val="dk1"/>
          </a:lnRef>
          <a:fillRef idx="0">
            <a:schemeClr val="dk1"/>
          </a:fillRef>
          <a:effectRef idx="1">
            <a:schemeClr val="dk1"/>
          </a:effectRef>
          <a:fontRef idx="minor">
            <a:schemeClr val="tx1"/>
          </a:fontRef>
        </p:style>
      </p:cxnSp>
      <p:sp>
        <p:nvSpPr>
          <p:cNvPr id="21" name="Rectángulo 20">
            <a:extLst>
              <a:ext uri="{FF2B5EF4-FFF2-40B4-BE49-F238E27FC236}">
                <a16:creationId xmlns:a16="http://schemas.microsoft.com/office/drawing/2014/main" id="{9CAF974A-4CCB-444D-B786-681913B43A4A}"/>
              </a:ext>
            </a:extLst>
          </p:cNvPr>
          <p:cNvSpPr/>
          <p:nvPr/>
        </p:nvSpPr>
        <p:spPr>
          <a:xfrm>
            <a:off x="7750596" y="4077072"/>
            <a:ext cx="927049" cy="369332"/>
          </a:xfrm>
          <a:prstGeom prst="rect">
            <a:avLst/>
          </a:prstGeom>
        </p:spPr>
        <p:txBody>
          <a:bodyPr wrap="none">
            <a:spAutoFit/>
          </a:bodyPr>
          <a:lstStyle/>
          <a:p>
            <a:r>
              <a:rPr lang="es-ES" b="1" i="1" u="sng"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Paso 03</a:t>
            </a:r>
            <a:endParaRPr lang="es-PE" b="1" u="sng" dirty="0"/>
          </a:p>
        </p:txBody>
      </p:sp>
      <p:pic>
        <p:nvPicPr>
          <p:cNvPr id="20" name="Imagen 19">
            <a:extLst>
              <a:ext uri="{FF2B5EF4-FFF2-40B4-BE49-F238E27FC236}">
                <a16:creationId xmlns:a16="http://schemas.microsoft.com/office/drawing/2014/main" id="{98A8E1FA-9926-4124-844E-AE14D1DA48BE}"/>
              </a:ext>
            </a:extLst>
          </p:cNvPr>
          <p:cNvPicPr>
            <a:picLocks noChangeAspect="1"/>
          </p:cNvPicPr>
          <p:nvPr/>
        </p:nvPicPr>
        <p:blipFill>
          <a:blip r:embed="rId5"/>
          <a:stretch>
            <a:fillRect/>
          </a:stretch>
        </p:blipFill>
        <p:spPr>
          <a:xfrm>
            <a:off x="7894612" y="4509120"/>
            <a:ext cx="2520281" cy="2011669"/>
          </a:xfrm>
          <a:prstGeom prst="rect">
            <a:avLst/>
          </a:prstGeom>
        </p:spPr>
      </p:pic>
      <p:sp>
        <p:nvSpPr>
          <p:cNvPr id="23" name="Rectángulo 22">
            <a:extLst>
              <a:ext uri="{FF2B5EF4-FFF2-40B4-BE49-F238E27FC236}">
                <a16:creationId xmlns:a16="http://schemas.microsoft.com/office/drawing/2014/main" id="{2FC0A816-BE48-402E-9E5B-1ED47AE50EBB}"/>
              </a:ext>
            </a:extLst>
          </p:cNvPr>
          <p:cNvSpPr/>
          <p:nvPr/>
        </p:nvSpPr>
        <p:spPr>
          <a:xfrm>
            <a:off x="1626561" y="3797426"/>
            <a:ext cx="927049" cy="369332"/>
          </a:xfrm>
          <a:prstGeom prst="rect">
            <a:avLst/>
          </a:prstGeom>
        </p:spPr>
        <p:txBody>
          <a:bodyPr wrap="none">
            <a:spAutoFit/>
          </a:bodyPr>
          <a:lstStyle/>
          <a:p>
            <a:r>
              <a:rPr lang="es-ES" b="1" i="1" u="sng"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Paso 04</a:t>
            </a:r>
            <a:endParaRPr lang="es-PE" b="1" u="sng" dirty="0"/>
          </a:p>
        </p:txBody>
      </p:sp>
      <p:pic>
        <p:nvPicPr>
          <p:cNvPr id="24" name="Imagen 23">
            <a:extLst>
              <a:ext uri="{FF2B5EF4-FFF2-40B4-BE49-F238E27FC236}">
                <a16:creationId xmlns:a16="http://schemas.microsoft.com/office/drawing/2014/main" id="{434EBE70-2E48-40C8-BA58-A22B7CA335D7}"/>
              </a:ext>
            </a:extLst>
          </p:cNvPr>
          <p:cNvPicPr>
            <a:picLocks noChangeAspect="1"/>
          </p:cNvPicPr>
          <p:nvPr/>
        </p:nvPicPr>
        <p:blipFill>
          <a:blip r:embed="rId6"/>
          <a:stretch>
            <a:fillRect/>
          </a:stretch>
        </p:blipFill>
        <p:spPr>
          <a:xfrm>
            <a:off x="1839366" y="4167349"/>
            <a:ext cx="2958902" cy="2382902"/>
          </a:xfrm>
          <a:prstGeom prst="rect">
            <a:avLst/>
          </a:prstGeom>
        </p:spPr>
      </p:pic>
      <p:cxnSp>
        <p:nvCxnSpPr>
          <p:cNvPr id="26" name="Conector: angular 25">
            <a:extLst>
              <a:ext uri="{FF2B5EF4-FFF2-40B4-BE49-F238E27FC236}">
                <a16:creationId xmlns:a16="http://schemas.microsoft.com/office/drawing/2014/main" id="{1BAD53E3-64F7-4BED-8C80-0C7B92D3A3A2}"/>
              </a:ext>
            </a:extLst>
          </p:cNvPr>
          <p:cNvCxnSpPr>
            <a:cxnSpLocks/>
            <a:stCxn id="13" idx="2"/>
            <a:endCxn id="20" idx="1"/>
          </p:cNvCxnSpPr>
          <p:nvPr/>
        </p:nvCxnSpPr>
        <p:spPr>
          <a:xfrm rot="16200000" flipH="1">
            <a:off x="6348458" y="3968800"/>
            <a:ext cx="1348197" cy="1744112"/>
          </a:xfrm>
          <a:prstGeom prst="bentConnector2">
            <a:avLst/>
          </a:prstGeom>
          <a:ln>
            <a:tailEnd type="triangle"/>
          </a:ln>
        </p:spPr>
        <p:style>
          <a:lnRef idx="2">
            <a:schemeClr val="dk1"/>
          </a:lnRef>
          <a:fillRef idx="0">
            <a:schemeClr val="dk1"/>
          </a:fillRef>
          <a:effectRef idx="1">
            <a:schemeClr val="dk1"/>
          </a:effectRef>
          <a:fontRef idx="minor">
            <a:schemeClr val="tx1"/>
          </a:fontRef>
        </p:style>
      </p:cxnSp>
      <p:cxnSp>
        <p:nvCxnSpPr>
          <p:cNvPr id="29" name="Conector: angular 28">
            <a:extLst>
              <a:ext uri="{FF2B5EF4-FFF2-40B4-BE49-F238E27FC236}">
                <a16:creationId xmlns:a16="http://schemas.microsoft.com/office/drawing/2014/main" id="{CC1B08FE-F97E-4D66-9734-C3FE2F764066}"/>
              </a:ext>
            </a:extLst>
          </p:cNvPr>
          <p:cNvCxnSpPr>
            <a:cxnSpLocks/>
            <a:stCxn id="20" idx="2"/>
            <a:endCxn id="24" idx="2"/>
          </p:cNvCxnSpPr>
          <p:nvPr/>
        </p:nvCxnSpPr>
        <p:spPr>
          <a:xfrm rot="5400000">
            <a:off x="6222054" y="3617552"/>
            <a:ext cx="29462" cy="5835936"/>
          </a:xfrm>
          <a:prstGeom prst="bentConnector3">
            <a:avLst>
              <a:gd name="adj1" fmla="val 875915"/>
            </a:avLst>
          </a:prstGeom>
          <a:ln>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684125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8D2D6617-46E2-4BB5-A527-766D31BC6FE3}"/>
              </a:ext>
            </a:extLst>
          </p:cNvPr>
          <p:cNvSpPr>
            <a:spLocks noGrp="1"/>
          </p:cNvSpPr>
          <p:nvPr>
            <p:ph type="sldNum" sz="quarter" idx="12"/>
          </p:nvPr>
        </p:nvSpPr>
        <p:spPr>
          <a:xfrm>
            <a:off x="10766796" y="6448251"/>
            <a:ext cx="609441" cy="365125"/>
          </a:xfrm>
        </p:spPr>
        <p:txBody>
          <a:bodyPr/>
          <a:lstStyle/>
          <a:p>
            <a:pPr rtl="0"/>
            <a:fld id="{7DC1BBB0-96F0-4077-A278-0F3FB5C104D3}" type="slidenum">
              <a:rPr lang="es-ES" noProof="0" smtClean="0"/>
              <a:t>65</a:t>
            </a:fld>
            <a:endParaRPr lang="es-ES" noProof="0" dirty="0"/>
          </a:p>
        </p:txBody>
      </p:sp>
      <p:sp>
        <p:nvSpPr>
          <p:cNvPr id="2" name="CuadroTexto 1">
            <a:extLst>
              <a:ext uri="{FF2B5EF4-FFF2-40B4-BE49-F238E27FC236}">
                <a16:creationId xmlns:a16="http://schemas.microsoft.com/office/drawing/2014/main" id="{385B9208-6506-683A-1092-ECA25746D5E8}"/>
              </a:ext>
            </a:extLst>
          </p:cNvPr>
          <p:cNvSpPr txBox="1"/>
          <p:nvPr/>
        </p:nvSpPr>
        <p:spPr>
          <a:xfrm rot="16200000">
            <a:off x="-790009" y="3400442"/>
            <a:ext cx="2237472"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CÓDIGO LIMPIO</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5" name="CuadroTexto 4">
            <a:extLst>
              <a:ext uri="{FF2B5EF4-FFF2-40B4-BE49-F238E27FC236}">
                <a16:creationId xmlns:a16="http://schemas.microsoft.com/office/drawing/2014/main" id="{D9987EA6-DE13-79C2-4CDF-73C346DC30B0}"/>
              </a:ext>
            </a:extLst>
          </p:cNvPr>
          <p:cNvSpPr txBox="1"/>
          <p:nvPr/>
        </p:nvSpPr>
        <p:spPr>
          <a:xfrm rot="16200000">
            <a:off x="-884133" y="3430159"/>
            <a:ext cx="3534622"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GESTIÓN DE EXCEPCIONES</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8" name="CuadroTexto 7">
            <a:extLst>
              <a:ext uri="{FF2B5EF4-FFF2-40B4-BE49-F238E27FC236}">
                <a16:creationId xmlns:a16="http://schemas.microsoft.com/office/drawing/2014/main" id="{3E5B85DE-1E0C-4448-94B3-1D37A4EA01EA}"/>
              </a:ext>
            </a:extLst>
          </p:cNvPr>
          <p:cNvSpPr txBox="1"/>
          <p:nvPr/>
        </p:nvSpPr>
        <p:spPr>
          <a:xfrm>
            <a:off x="1341885" y="116632"/>
            <a:ext cx="4752528" cy="369332"/>
          </a:xfrm>
          <a:prstGeom prst="rect">
            <a:avLst/>
          </a:prstGeom>
          <a:noFill/>
        </p:spPr>
        <p:txBody>
          <a:bodyPr wrap="square" rtlCol="0">
            <a:spAutoFit/>
          </a:bodyPr>
          <a:lstStyle/>
          <a:p>
            <a:pPr marL="285750" indent="-285750" algn="just">
              <a:buFont typeface="Arial" panose="020B0604020202020204" pitchFamily="34" charset="0"/>
              <a:buChar char="•"/>
            </a:pPr>
            <a:r>
              <a:rPr lang="es-ES" b="1"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ESTABLECER CONTEXTO EN EXCEPCIONES</a:t>
            </a:r>
            <a:endPar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pic>
        <p:nvPicPr>
          <p:cNvPr id="4" name="Imagen 3">
            <a:extLst>
              <a:ext uri="{FF2B5EF4-FFF2-40B4-BE49-F238E27FC236}">
                <a16:creationId xmlns:a16="http://schemas.microsoft.com/office/drawing/2014/main" id="{2AEB80DB-CCAE-486D-A5C1-A3917C5421FA}"/>
              </a:ext>
            </a:extLst>
          </p:cNvPr>
          <p:cNvPicPr>
            <a:picLocks noChangeAspect="1"/>
          </p:cNvPicPr>
          <p:nvPr/>
        </p:nvPicPr>
        <p:blipFill>
          <a:blip r:embed="rId3"/>
          <a:stretch>
            <a:fillRect/>
          </a:stretch>
        </p:blipFill>
        <p:spPr>
          <a:xfrm>
            <a:off x="1716871" y="696581"/>
            <a:ext cx="3473001" cy="1282821"/>
          </a:xfrm>
          <a:prstGeom prst="rect">
            <a:avLst/>
          </a:prstGeom>
        </p:spPr>
      </p:pic>
      <p:pic>
        <p:nvPicPr>
          <p:cNvPr id="9" name="Imagen 8">
            <a:extLst>
              <a:ext uri="{FF2B5EF4-FFF2-40B4-BE49-F238E27FC236}">
                <a16:creationId xmlns:a16="http://schemas.microsoft.com/office/drawing/2014/main" id="{E2682EA8-FB66-4DF9-9BF7-B291C552049B}"/>
              </a:ext>
            </a:extLst>
          </p:cNvPr>
          <p:cNvPicPr>
            <a:picLocks noChangeAspect="1"/>
          </p:cNvPicPr>
          <p:nvPr/>
        </p:nvPicPr>
        <p:blipFill>
          <a:blip r:embed="rId4">
            <a:duotone>
              <a:prstClr val="black"/>
              <a:schemeClr val="accent3">
                <a:tint val="45000"/>
                <a:satMod val="400000"/>
              </a:schemeClr>
            </a:duotone>
          </a:blip>
          <a:stretch>
            <a:fillRect/>
          </a:stretch>
        </p:blipFill>
        <p:spPr>
          <a:xfrm>
            <a:off x="1843847" y="2672846"/>
            <a:ext cx="3219048" cy="961905"/>
          </a:xfrm>
          <a:prstGeom prst="rect">
            <a:avLst/>
          </a:prstGeom>
          <a:ln>
            <a:solidFill>
              <a:schemeClr val="tx2"/>
            </a:solidFill>
          </a:ln>
        </p:spPr>
      </p:pic>
      <p:pic>
        <p:nvPicPr>
          <p:cNvPr id="12" name="Imagen 11">
            <a:extLst>
              <a:ext uri="{FF2B5EF4-FFF2-40B4-BE49-F238E27FC236}">
                <a16:creationId xmlns:a16="http://schemas.microsoft.com/office/drawing/2014/main" id="{D5467B99-8E02-425F-8F4A-5E5AD5292E8D}"/>
              </a:ext>
            </a:extLst>
          </p:cNvPr>
          <p:cNvPicPr>
            <a:picLocks noChangeAspect="1"/>
          </p:cNvPicPr>
          <p:nvPr/>
        </p:nvPicPr>
        <p:blipFill>
          <a:blip r:embed="rId5"/>
          <a:stretch>
            <a:fillRect/>
          </a:stretch>
        </p:blipFill>
        <p:spPr>
          <a:xfrm>
            <a:off x="6963824" y="696581"/>
            <a:ext cx="4272583" cy="1269611"/>
          </a:xfrm>
          <a:prstGeom prst="rect">
            <a:avLst/>
          </a:prstGeom>
        </p:spPr>
      </p:pic>
      <p:pic>
        <p:nvPicPr>
          <p:cNvPr id="14" name="Imagen 13">
            <a:extLst>
              <a:ext uri="{FF2B5EF4-FFF2-40B4-BE49-F238E27FC236}">
                <a16:creationId xmlns:a16="http://schemas.microsoft.com/office/drawing/2014/main" id="{AB7C767C-560B-4051-97A9-31CDEFB3C792}"/>
              </a:ext>
            </a:extLst>
          </p:cNvPr>
          <p:cNvPicPr>
            <a:picLocks noChangeAspect="1"/>
          </p:cNvPicPr>
          <p:nvPr/>
        </p:nvPicPr>
        <p:blipFill>
          <a:blip r:embed="rId6">
            <a:duotone>
              <a:prstClr val="black"/>
              <a:schemeClr val="accent3">
                <a:tint val="45000"/>
                <a:satMod val="400000"/>
              </a:schemeClr>
            </a:duotone>
          </a:blip>
          <a:stretch>
            <a:fillRect/>
          </a:stretch>
        </p:blipFill>
        <p:spPr>
          <a:xfrm>
            <a:off x="7534572" y="2636912"/>
            <a:ext cx="3161905" cy="1123810"/>
          </a:xfrm>
          <a:prstGeom prst="rect">
            <a:avLst/>
          </a:prstGeom>
          <a:ln>
            <a:solidFill>
              <a:schemeClr val="tx2"/>
            </a:solidFill>
          </a:ln>
        </p:spPr>
      </p:pic>
      <p:cxnSp>
        <p:nvCxnSpPr>
          <p:cNvPr id="19" name="Conector recto de flecha 18">
            <a:extLst>
              <a:ext uri="{FF2B5EF4-FFF2-40B4-BE49-F238E27FC236}">
                <a16:creationId xmlns:a16="http://schemas.microsoft.com/office/drawing/2014/main" id="{89F01D90-0586-49C4-AD11-E56BE8BDAF7F}"/>
              </a:ext>
            </a:extLst>
          </p:cNvPr>
          <p:cNvCxnSpPr>
            <a:stCxn id="4" idx="2"/>
            <a:endCxn id="9" idx="0"/>
          </p:cNvCxnSpPr>
          <p:nvPr/>
        </p:nvCxnSpPr>
        <p:spPr>
          <a:xfrm flipH="1">
            <a:off x="3453371" y="1979402"/>
            <a:ext cx="1" cy="693444"/>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cxnSp>
        <p:nvCxnSpPr>
          <p:cNvPr id="27" name="Conector recto de flecha 26">
            <a:extLst>
              <a:ext uri="{FF2B5EF4-FFF2-40B4-BE49-F238E27FC236}">
                <a16:creationId xmlns:a16="http://schemas.microsoft.com/office/drawing/2014/main" id="{8F820198-D047-449D-A171-FC498293FA7C}"/>
              </a:ext>
            </a:extLst>
          </p:cNvPr>
          <p:cNvCxnSpPr>
            <a:cxnSpLocks/>
            <a:stCxn id="12" idx="2"/>
            <a:endCxn id="14" idx="0"/>
          </p:cNvCxnSpPr>
          <p:nvPr/>
        </p:nvCxnSpPr>
        <p:spPr>
          <a:xfrm>
            <a:off x="9100116" y="1966192"/>
            <a:ext cx="15409" cy="670720"/>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pic>
        <p:nvPicPr>
          <p:cNvPr id="32" name="Imagen 31">
            <a:extLst>
              <a:ext uri="{FF2B5EF4-FFF2-40B4-BE49-F238E27FC236}">
                <a16:creationId xmlns:a16="http://schemas.microsoft.com/office/drawing/2014/main" id="{75748EDD-69EF-4398-9195-141066D36132}"/>
              </a:ext>
            </a:extLst>
          </p:cNvPr>
          <p:cNvPicPr>
            <a:picLocks noChangeAspect="1"/>
          </p:cNvPicPr>
          <p:nvPr/>
        </p:nvPicPr>
        <p:blipFill>
          <a:blip r:embed="rId7"/>
          <a:stretch>
            <a:fillRect/>
          </a:stretch>
        </p:blipFill>
        <p:spPr>
          <a:xfrm>
            <a:off x="1603943" y="4001106"/>
            <a:ext cx="5359881" cy="2694375"/>
          </a:xfrm>
          <a:prstGeom prst="rect">
            <a:avLst/>
          </a:prstGeom>
        </p:spPr>
      </p:pic>
      <p:sp>
        <p:nvSpPr>
          <p:cNvPr id="33" name="CuadroTexto 32">
            <a:extLst>
              <a:ext uri="{FF2B5EF4-FFF2-40B4-BE49-F238E27FC236}">
                <a16:creationId xmlns:a16="http://schemas.microsoft.com/office/drawing/2014/main" id="{5F0851CD-BC44-46CF-A835-852F8D17F457}"/>
              </a:ext>
            </a:extLst>
          </p:cNvPr>
          <p:cNvSpPr txBox="1"/>
          <p:nvPr/>
        </p:nvSpPr>
        <p:spPr>
          <a:xfrm>
            <a:off x="7609808" y="4941168"/>
            <a:ext cx="3156988" cy="1077218"/>
          </a:xfrm>
          <a:prstGeom prst="rect">
            <a:avLst/>
          </a:prstGeom>
          <a:solidFill>
            <a:schemeClr val="accent3">
              <a:lumMod val="60000"/>
              <a:lumOff val="40000"/>
            </a:schemeClr>
          </a:solidFill>
          <a:ln>
            <a:solidFill>
              <a:schemeClr val="tx2"/>
            </a:solidFill>
          </a:ln>
        </p:spPr>
        <p:txBody>
          <a:bodyPr wrap="square" rtlCol="0">
            <a:spAutoFit/>
          </a:bodyPr>
          <a:lstStyle>
            <a:defPPr rtl="0">
              <a:defRPr lang="es-es"/>
            </a:defPPr>
            <a:lvl1pPr algn="just">
              <a:defRPr sz="1600" i="1">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1pPr>
            <a:lvl2pPr marL="742950" lvl="1" indent="-285750" algn="just">
              <a:buFont typeface="Arial" panose="020B0604020202020204" pitchFamily="34" charset="0"/>
              <a:buChar char="•"/>
              <a:defRPr sz="1600" i="1">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2pPr>
          </a:lstStyle>
          <a:p>
            <a:r>
              <a:rPr lang="es-ES" dirty="0"/>
              <a:t>Adicionalmente, se recomienda que las excepciones y sus contextos sean almacenados en un archivo texto o de LOG.</a:t>
            </a:r>
          </a:p>
        </p:txBody>
      </p:sp>
    </p:spTree>
    <p:extLst>
      <p:ext uri="{BB962C8B-B14F-4D97-AF65-F5344CB8AC3E}">
        <p14:creationId xmlns:p14="http://schemas.microsoft.com/office/powerpoint/2010/main" val="9009064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8D2D6617-46E2-4BB5-A527-766D31BC6FE3}"/>
              </a:ext>
            </a:extLst>
          </p:cNvPr>
          <p:cNvSpPr>
            <a:spLocks noGrp="1"/>
          </p:cNvSpPr>
          <p:nvPr>
            <p:ph type="sldNum" sz="quarter" idx="12"/>
          </p:nvPr>
        </p:nvSpPr>
        <p:spPr>
          <a:xfrm>
            <a:off x="10766796" y="6448251"/>
            <a:ext cx="609441" cy="365125"/>
          </a:xfrm>
        </p:spPr>
        <p:txBody>
          <a:bodyPr/>
          <a:lstStyle/>
          <a:p>
            <a:pPr rtl="0"/>
            <a:fld id="{7DC1BBB0-96F0-4077-A278-0F3FB5C104D3}" type="slidenum">
              <a:rPr lang="es-ES" noProof="0" smtClean="0"/>
              <a:t>66</a:t>
            </a:fld>
            <a:endParaRPr lang="es-ES" noProof="0" dirty="0"/>
          </a:p>
        </p:txBody>
      </p:sp>
      <p:sp>
        <p:nvSpPr>
          <p:cNvPr id="2" name="CuadroTexto 1">
            <a:extLst>
              <a:ext uri="{FF2B5EF4-FFF2-40B4-BE49-F238E27FC236}">
                <a16:creationId xmlns:a16="http://schemas.microsoft.com/office/drawing/2014/main" id="{385B9208-6506-683A-1092-ECA25746D5E8}"/>
              </a:ext>
            </a:extLst>
          </p:cNvPr>
          <p:cNvSpPr txBox="1"/>
          <p:nvPr/>
        </p:nvSpPr>
        <p:spPr>
          <a:xfrm rot="16200000">
            <a:off x="-790009" y="3400442"/>
            <a:ext cx="2237472"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CÓDIGO LIMPIO</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5" name="CuadroTexto 4">
            <a:extLst>
              <a:ext uri="{FF2B5EF4-FFF2-40B4-BE49-F238E27FC236}">
                <a16:creationId xmlns:a16="http://schemas.microsoft.com/office/drawing/2014/main" id="{D9987EA6-DE13-79C2-4CDF-73C346DC30B0}"/>
              </a:ext>
            </a:extLst>
          </p:cNvPr>
          <p:cNvSpPr txBox="1"/>
          <p:nvPr/>
        </p:nvSpPr>
        <p:spPr>
          <a:xfrm rot="16200000">
            <a:off x="-884133" y="3430159"/>
            <a:ext cx="3534622"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GESTIÓN DE EXCEPCIONES</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8" name="CuadroTexto 7">
            <a:extLst>
              <a:ext uri="{FF2B5EF4-FFF2-40B4-BE49-F238E27FC236}">
                <a16:creationId xmlns:a16="http://schemas.microsoft.com/office/drawing/2014/main" id="{3E5B85DE-1E0C-4448-94B3-1D37A4EA01EA}"/>
              </a:ext>
            </a:extLst>
          </p:cNvPr>
          <p:cNvSpPr txBox="1"/>
          <p:nvPr/>
        </p:nvSpPr>
        <p:spPr>
          <a:xfrm>
            <a:off x="1341885" y="116632"/>
            <a:ext cx="4752528" cy="369332"/>
          </a:xfrm>
          <a:prstGeom prst="rect">
            <a:avLst/>
          </a:prstGeom>
          <a:noFill/>
        </p:spPr>
        <p:txBody>
          <a:bodyPr wrap="square" rtlCol="0">
            <a:spAutoFit/>
          </a:bodyPr>
          <a:lstStyle/>
          <a:p>
            <a:pPr marL="285750" indent="-285750" algn="just">
              <a:buFont typeface="Arial" panose="020B0604020202020204" pitchFamily="34" charset="0"/>
              <a:buChar char="•"/>
            </a:pPr>
            <a:r>
              <a:rPr lang="es-ES" b="1"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Flujo Normal</a:t>
            </a:r>
            <a:endPar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15" name="CuadroTexto 14">
            <a:extLst>
              <a:ext uri="{FF2B5EF4-FFF2-40B4-BE49-F238E27FC236}">
                <a16:creationId xmlns:a16="http://schemas.microsoft.com/office/drawing/2014/main" id="{8EA0980C-3ADC-4AC3-A033-77AD76C88FDA}"/>
              </a:ext>
            </a:extLst>
          </p:cNvPr>
          <p:cNvSpPr txBox="1"/>
          <p:nvPr/>
        </p:nvSpPr>
        <p:spPr>
          <a:xfrm>
            <a:off x="1557908" y="481477"/>
            <a:ext cx="4453115" cy="2585323"/>
          </a:xfrm>
          <a:prstGeom prst="rect">
            <a:avLst/>
          </a:prstGeom>
          <a:noFill/>
        </p:spPr>
        <p:txBody>
          <a:bodyPr wrap="square" rtlCol="0">
            <a:spAutoFit/>
          </a:bodyPr>
          <a:lstStyle/>
          <a:p>
            <a:pPr algn="just"/>
            <a:r>
              <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Las excepciones son caminos excepcionales alternativas por algún mal funcionamiento en la aplicación. Ósea no debería pasar a menudo.</a:t>
            </a:r>
          </a:p>
          <a:p>
            <a:pPr algn="just"/>
            <a:endPar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pPr algn="just"/>
            <a:r>
              <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Por lo tanto, se recomienda que NO deben usar como parte del flujo normal de la aplicación y poner procedimientos a realizar dentro del CATCH. </a:t>
            </a:r>
          </a:p>
        </p:txBody>
      </p:sp>
      <p:pic>
        <p:nvPicPr>
          <p:cNvPr id="7" name="Imagen 6">
            <a:extLst>
              <a:ext uri="{FF2B5EF4-FFF2-40B4-BE49-F238E27FC236}">
                <a16:creationId xmlns:a16="http://schemas.microsoft.com/office/drawing/2014/main" id="{44D025AF-54F6-4344-A430-32C059C8A941}"/>
              </a:ext>
            </a:extLst>
          </p:cNvPr>
          <p:cNvPicPr>
            <a:picLocks noChangeAspect="1"/>
          </p:cNvPicPr>
          <p:nvPr/>
        </p:nvPicPr>
        <p:blipFill>
          <a:blip r:embed="rId3"/>
          <a:stretch>
            <a:fillRect/>
          </a:stretch>
        </p:blipFill>
        <p:spPr>
          <a:xfrm>
            <a:off x="2325794" y="3461118"/>
            <a:ext cx="2917342" cy="1531605"/>
          </a:xfrm>
          <a:prstGeom prst="rect">
            <a:avLst/>
          </a:prstGeom>
        </p:spPr>
      </p:pic>
      <p:pic>
        <p:nvPicPr>
          <p:cNvPr id="17" name="Imagen 16">
            <a:extLst>
              <a:ext uri="{FF2B5EF4-FFF2-40B4-BE49-F238E27FC236}">
                <a16:creationId xmlns:a16="http://schemas.microsoft.com/office/drawing/2014/main" id="{410E1FA1-96C3-437D-B8BD-2D67B7E9E245}"/>
              </a:ext>
            </a:extLst>
          </p:cNvPr>
          <p:cNvPicPr>
            <a:picLocks noChangeAspect="1"/>
          </p:cNvPicPr>
          <p:nvPr/>
        </p:nvPicPr>
        <p:blipFill rotWithShape="1">
          <a:blip r:embed="rId4"/>
          <a:srcRect r="70617"/>
          <a:stretch/>
        </p:blipFill>
        <p:spPr>
          <a:xfrm>
            <a:off x="1569649" y="3791201"/>
            <a:ext cx="609441" cy="871440"/>
          </a:xfrm>
          <a:prstGeom prst="rect">
            <a:avLst/>
          </a:prstGeom>
        </p:spPr>
      </p:pic>
      <p:pic>
        <p:nvPicPr>
          <p:cNvPr id="10" name="Imagen 9">
            <a:extLst>
              <a:ext uri="{FF2B5EF4-FFF2-40B4-BE49-F238E27FC236}">
                <a16:creationId xmlns:a16="http://schemas.microsoft.com/office/drawing/2014/main" id="{81455B4E-1E03-4888-932B-1C37A5189410}"/>
              </a:ext>
            </a:extLst>
          </p:cNvPr>
          <p:cNvPicPr>
            <a:picLocks noChangeAspect="1"/>
          </p:cNvPicPr>
          <p:nvPr/>
        </p:nvPicPr>
        <p:blipFill>
          <a:blip r:embed="rId5"/>
          <a:stretch>
            <a:fillRect/>
          </a:stretch>
        </p:blipFill>
        <p:spPr>
          <a:xfrm>
            <a:off x="6915466" y="3350853"/>
            <a:ext cx="3187853" cy="2798315"/>
          </a:xfrm>
          <a:prstGeom prst="rect">
            <a:avLst/>
          </a:prstGeom>
        </p:spPr>
      </p:pic>
      <p:pic>
        <p:nvPicPr>
          <p:cNvPr id="20" name="Imagen 19">
            <a:extLst>
              <a:ext uri="{FF2B5EF4-FFF2-40B4-BE49-F238E27FC236}">
                <a16:creationId xmlns:a16="http://schemas.microsoft.com/office/drawing/2014/main" id="{2097FCD3-8BC7-413D-8618-3B55CC11C9D4}"/>
              </a:ext>
            </a:extLst>
          </p:cNvPr>
          <p:cNvPicPr>
            <a:picLocks noChangeAspect="1"/>
          </p:cNvPicPr>
          <p:nvPr/>
        </p:nvPicPr>
        <p:blipFill rotWithShape="1">
          <a:blip r:embed="rId4"/>
          <a:srcRect l="68548"/>
          <a:stretch/>
        </p:blipFill>
        <p:spPr>
          <a:xfrm>
            <a:off x="10293004" y="3660991"/>
            <a:ext cx="652343" cy="871440"/>
          </a:xfrm>
          <a:prstGeom prst="rect">
            <a:avLst/>
          </a:prstGeom>
        </p:spPr>
      </p:pic>
      <p:sp>
        <p:nvSpPr>
          <p:cNvPr id="11" name="Flecha: a la derecha 10">
            <a:extLst>
              <a:ext uri="{FF2B5EF4-FFF2-40B4-BE49-F238E27FC236}">
                <a16:creationId xmlns:a16="http://schemas.microsoft.com/office/drawing/2014/main" id="{62942DA1-85A3-4744-9EDF-AC7003550C05}"/>
              </a:ext>
            </a:extLst>
          </p:cNvPr>
          <p:cNvSpPr/>
          <p:nvPr/>
        </p:nvSpPr>
        <p:spPr>
          <a:xfrm>
            <a:off x="5708033" y="4114259"/>
            <a:ext cx="576064" cy="369332"/>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s-PE"/>
          </a:p>
        </p:txBody>
      </p:sp>
    </p:spTree>
    <p:extLst>
      <p:ext uri="{BB962C8B-B14F-4D97-AF65-F5344CB8AC3E}">
        <p14:creationId xmlns:p14="http://schemas.microsoft.com/office/powerpoint/2010/main" val="33279872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8D2D6617-46E2-4BB5-A527-766D31BC6FE3}"/>
              </a:ext>
            </a:extLst>
          </p:cNvPr>
          <p:cNvSpPr>
            <a:spLocks noGrp="1"/>
          </p:cNvSpPr>
          <p:nvPr>
            <p:ph type="sldNum" sz="quarter" idx="12"/>
          </p:nvPr>
        </p:nvSpPr>
        <p:spPr>
          <a:xfrm>
            <a:off x="10766796" y="6448251"/>
            <a:ext cx="609441" cy="365125"/>
          </a:xfrm>
        </p:spPr>
        <p:txBody>
          <a:bodyPr/>
          <a:lstStyle/>
          <a:p>
            <a:pPr rtl="0"/>
            <a:fld id="{7DC1BBB0-96F0-4077-A278-0F3FB5C104D3}" type="slidenum">
              <a:rPr lang="es-ES" noProof="0" smtClean="0"/>
              <a:t>67</a:t>
            </a:fld>
            <a:endParaRPr lang="es-ES" noProof="0" dirty="0"/>
          </a:p>
        </p:txBody>
      </p:sp>
      <p:sp>
        <p:nvSpPr>
          <p:cNvPr id="2" name="CuadroTexto 1">
            <a:extLst>
              <a:ext uri="{FF2B5EF4-FFF2-40B4-BE49-F238E27FC236}">
                <a16:creationId xmlns:a16="http://schemas.microsoft.com/office/drawing/2014/main" id="{385B9208-6506-683A-1092-ECA25746D5E8}"/>
              </a:ext>
            </a:extLst>
          </p:cNvPr>
          <p:cNvSpPr txBox="1"/>
          <p:nvPr/>
        </p:nvSpPr>
        <p:spPr>
          <a:xfrm rot="16200000">
            <a:off x="-790009" y="3400442"/>
            <a:ext cx="2237472"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CÓDIGO LIMPIO</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5" name="CuadroTexto 4">
            <a:extLst>
              <a:ext uri="{FF2B5EF4-FFF2-40B4-BE49-F238E27FC236}">
                <a16:creationId xmlns:a16="http://schemas.microsoft.com/office/drawing/2014/main" id="{D9987EA6-DE13-79C2-4CDF-73C346DC30B0}"/>
              </a:ext>
            </a:extLst>
          </p:cNvPr>
          <p:cNvSpPr txBox="1"/>
          <p:nvPr/>
        </p:nvSpPr>
        <p:spPr>
          <a:xfrm rot="16200000">
            <a:off x="-884133" y="3430159"/>
            <a:ext cx="3534622"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GESTIÓN DE EXCEPCIONES</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8" name="CuadroTexto 7">
            <a:extLst>
              <a:ext uri="{FF2B5EF4-FFF2-40B4-BE49-F238E27FC236}">
                <a16:creationId xmlns:a16="http://schemas.microsoft.com/office/drawing/2014/main" id="{3E5B85DE-1E0C-4448-94B3-1D37A4EA01EA}"/>
              </a:ext>
            </a:extLst>
          </p:cNvPr>
          <p:cNvSpPr txBox="1"/>
          <p:nvPr/>
        </p:nvSpPr>
        <p:spPr>
          <a:xfrm>
            <a:off x="1341885" y="116632"/>
            <a:ext cx="4752528" cy="369332"/>
          </a:xfrm>
          <a:prstGeom prst="rect">
            <a:avLst/>
          </a:prstGeom>
          <a:noFill/>
        </p:spPr>
        <p:txBody>
          <a:bodyPr wrap="square" rtlCol="0">
            <a:spAutoFit/>
          </a:bodyPr>
          <a:lstStyle/>
          <a:p>
            <a:pPr marL="285750" indent="-285750" algn="just">
              <a:buFont typeface="Arial" panose="020B0604020202020204" pitchFamily="34" charset="0"/>
              <a:buChar char="•"/>
            </a:pPr>
            <a:r>
              <a:rPr lang="es-ES" b="1"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Performance</a:t>
            </a:r>
            <a:endPar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15" name="CuadroTexto 14">
            <a:extLst>
              <a:ext uri="{FF2B5EF4-FFF2-40B4-BE49-F238E27FC236}">
                <a16:creationId xmlns:a16="http://schemas.microsoft.com/office/drawing/2014/main" id="{8EA0980C-3ADC-4AC3-A033-77AD76C88FDA}"/>
              </a:ext>
            </a:extLst>
          </p:cNvPr>
          <p:cNvSpPr txBox="1"/>
          <p:nvPr/>
        </p:nvSpPr>
        <p:spPr>
          <a:xfrm>
            <a:off x="1569649" y="485964"/>
            <a:ext cx="4453115" cy="2031325"/>
          </a:xfrm>
          <a:prstGeom prst="rect">
            <a:avLst/>
          </a:prstGeom>
          <a:noFill/>
        </p:spPr>
        <p:txBody>
          <a:bodyPr wrap="square" rtlCol="0">
            <a:spAutoFit/>
          </a:bodyPr>
          <a:lstStyle/>
          <a:p>
            <a:pPr algn="just"/>
            <a:r>
              <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Utilizar TRY y CATCH, tiene un costo de performance. El uso de un solo TRY no hace la aplicación lenta o pesada. El uso de varios TRY, tampoco va a hacer lenta tu aplicación.</a:t>
            </a:r>
          </a:p>
          <a:p>
            <a:pPr algn="just"/>
            <a:endPar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pPr algn="just"/>
            <a:r>
              <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Por lo tanto, seria bueno que te guíes por la siguiente recomendación.</a:t>
            </a:r>
          </a:p>
        </p:txBody>
      </p:sp>
      <p:sp>
        <p:nvSpPr>
          <p:cNvPr id="12" name="CuadroTexto 11">
            <a:extLst>
              <a:ext uri="{FF2B5EF4-FFF2-40B4-BE49-F238E27FC236}">
                <a16:creationId xmlns:a16="http://schemas.microsoft.com/office/drawing/2014/main" id="{D870C329-944B-4DDE-BA83-05C9765BB20C}"/>
              </a:ext>
            </a:extLst>
          </p:cNvPr>
          <p:cNvSpPr txBox="1"/>
          <p:nvPr/>
        </p:nvSpPr>
        <p:spPr>
          <a:xfrm>
            <a:off x="7462564" y="2116490"/>
            <a:ext cx="4176464" cy="1815882"/>
          </a:xfrm>
          <a:prstGeom prst="rect">
            <a:avLst/>
          </a:prstGeom>
          <a:solidFill>
            <a:schemeClr val="accent3">
              <a:lumMod val="60000"/>
              <a:lumOff val="40000"/>
            </a:schemeClr>
          </a:solidFill>
          <a:ln>
            <a:solidFill>
              <a:schemeClr val="tx2"/>
            </a:solidFill>
          </a:ln>
        </p:spPr>
        <p:txBody>
          <a:bodyPr wrap="square" rtlCol="0">
            <a:spAutoFit/>
          </a:bodyPr>
          <a:lstStyle>
            <a:defPPr rtl="0">
              <a:defRPr lang="es-es"/>
            </a:defPPr>
            <a:lvl1pPr algn="just">
              <a:defRPr sz="1600" i="1">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1pPr>
            <a:lvl2pPr marL="742950" lvl="1" indent="-285750" algn="just">
              <a:buFont typeface="Arial" panose="020B0604020202020204" pitchFamily="34" charset="0"/>
              <a:buChar char="•"/>
              <a:defRPr sz="1600" i="1">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2pPr>
          </a:lstStyle>
          <a:p>
            <a:r>
              <a:rPr lang="es-ES" dirty="0"/>
              <a:t>“Si alguna vez llegas al punto en el que las excepciones están dañando significativamente el rendimiento, tienes problemas en términos de uso de las excepciones más allá del rendimiento” </a:t>
            </a:r>
          </a:p>
          <a:p>
            <a:endParaRPr lang="es-ES" dirty="0"/>
          </a:p>
          <a:p>
            <a:r>
              <a:rPr lang="es-ES" dirty="0"/>
              <a:t>JOHN SKEET</a:t>
            </a:r>
          </a:p>
        </p:txBody>
      </p:sp>
      <p:sp>
        <p:nvSpPr>
          <p:cNvPr id="13" name="Flecha: a la derecha 12">
            <a:extLst>
              <a:ext uri="{FF2B5EF4-FFF2-40B4-BE49-F238E27FC236}">
                <a16:creationId xmlns:a16="http://schemas.microsoft.com/office/drawing/2014/main" id="{2C0D0C46-70BA-4F16-BD53-9484F9DA2A58}"/>
              </a:ext>
            </a:extLst>
          </p:cNvPr>
          <p:cNvSpPr/>
          <p:nvPr/>
        </p:nvSpPr>
        <p:spPr>
          <a:xfrm>
            <a:off x="6332049" y="2204864"/>
            <a:ext cx="576064" cy="369332"/>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s-PE"/>
          </a:p>
        </p:txBody>
      </p:sp>
    </p:spTree>
    <p:extLst>
      <p:ext uri="{BB962C8B-B14F-4D97-AF65-F5344CB8AC3E}">
        <p14:creationId xmlns:p14="http://schemas.microsoft.com/office/powerpoint/2010/main" val="25229722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8D2D6617-46E2-4BB5-A527-766D31BC6FE3}"/>
              </a:ext>
            </a:extLst>
          </p:cNvPr>
          <p:cNvSpPr>
            <a:spLocks noGrp="1"/>
          </p:cNvSpPr>
          <p:nvPr>
            <p:ph type="sldNum" sz="quarter" idx="12"/>
          </p:nvPr>
        </p:nvSpPr>
        <p:spPr>
          <a:xfrm>
            <a:off x="10766796" y="6448251"/>
            <a:ext cx="609441" cy="365125"/>
          </a:xfrm>
        </p:spPr>
        <p:txBody>
          <a:bodyPr/>
          <a:lstStyle/>
          <a:p>
            <a:pPr rtl="0"/>
            <a:fld id="{7DC1BBB0-96F0-4077-A278-0F3FB5C104D3}" type="slidenum">
              <a:rPr lang="es-ES" noProof="0" smtClean="0"/>
              <a:t>68</a:t>
            </a:fld>
            <a:endParaRPr lang="es-ES" noProof="0" dirty="0"/>
          </a:p>
        </p:txBody>
      </p:sp>
      <p:sp>
        <p:nvSpPr>
          <p:cNvPr id="2" name="CuadroTexto 1">
            <a:extLst>
              <a:ext uri="{FF2B5EF4-FFF2-40B4-BE49-F238E27FC236}">
                <a16:creationId xmlns:a16="http://schemas.microsoft.com/office/drawing/2014/main" id="{385B9208-6506-683A-1092-ECA25746D5E8}"/>
              </a:ext>
            </a:extLst>
          </p:cNvPr>
          <p:cNvSpPr txBox="1"/>
          <p:nvPr/>
        </p:nvSpPr>
        <p:spPr>
          <a:xfrm rot="16200000">
            <a:off x="-790009" y="3400442"/>
            <a:ext cx="2237472"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CÓDIGO LIMPIO</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5" name="CuadroTexto 4">
            <a:extLst>
              <a:ext uri="{FF2B5EF4-FFF2-40B4-BE49-F238E27FC236}">
                <a16:creationId xmlns:a16="http://schemas.microsoft.com/office/drawing/2014/main" id="{D9987EA6-DE13-79C2-4CDF-73C346DC30B0}"/>
              </a:ext>
            </a:extLst>
          </p:cNvPr>
          <p:cNvSpPr txBox="1"/>
          <p:nvPr/>
        </p:nvSpPr>
        <p:spPr>
          <a:xfrm rot="16200000">
            <a:off x="-884133" y="3430159"/>
            <a:ext cx="3534622"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GESTIÓN DE EXCEPCIONES</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8" name="CuadroTexto 7">
            <a:extLst>
              <a:ext uri="{FF2B5EF4-FFF2-40B4-BE49-F238E27FC236}">
                <a16:creationId xmlns:a16="http://schemas.microsoft.com/office/drawing/2014/main" id="{3E5B85DE-1E0C-4448-94B3-1D37A4EA01EA}"/>
              </a:ext>
            </a:extLst>
          </p:cNvPr>
          <p:cNvSpPr txBox="1"/>
          <p:nvPr/>
        </p:nvSpPr>
        <p:spPr>
          <a:xfrm>
            <a:off x="1707005" y="4987903"/>
            <a:ext cx="6048672" cy="369332"/>
          </a:xfrm>
          <a:prstGeom prst="rect">
            <a:avLst/>
          </a:prstGeom>
          <a:noFill/>
        </p:spPr>
        <p:txBody>
          <a:bodyPr wrap="square" rtlCol="0">
            <a:spAutoFit/>
          </a:bodyPr>
          <a:lstStyle/>
          <a:p>
            <a:pPr algn="just"/>
            <a:r>
              <a:rPr lang="es-ES" b="1" i="1" dirty="0">
                <a:solidFill>
                  <a:schemeClr val="tx1">
                    <a:lumMod val="60000"/>
                    <a:lumOff val="4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Se dan también algunas excepciones a esta recomendación</a:t>
            </a:r>
            <a:endParaRPr lang="es-ES" i="1" dirty="0">
              <a:solidFill>
                <a:schemeClr val="tx1">
                  <a:lumMod val="60000"/>
                  <a:lumOff val="4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15" name="CuadroTexto 14">
            <a:extLst>
              <a:ext uri="{FF2B5EF4-FFF2-40B4-BE49-F238E27FC236}">
                <a16:creationId xmlns:a16="http://schemas.microsoft.com/office/drawing/2014/main" id="{8EA0980C-3ADC-4AC3-A033-77AD76C88FDA}"/>
              </a:ext>
            </a:extLst>
          </p:cNvPr>
          <p:cNvSpPr txBox="1"/>
          <p:nvPr/>
        </p:nvSpPr>
        <p:spPr>
          <a:xfrm>
            <a:off x="1759772" y="579753"/>
            <a:ext cx="4453115" cy="1754326"/>
          </a:xfrm>
          <a:prstGeom prst="rect">
            <a:avLst/>
          </a:prstGeom>
          <a:noFill/>
        </p:spPr>
        <p:txBody>
          <a:bodyPr wrap="square" rtlCol="0">
            <a:spAutoFit/>
          </a:bodyPr>
          <a:lstStyle/>
          <a:p>
            <a:pPr algn="just"/>
            <a:r>
              <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Se debe evitar retornar NULL, pues aumenta el nivel de complejidad en la aplicación para poder trabajar con este valor.</a:t>
            </a:r>
          </a:p>
          <a:p>
            <a:pPr algn="just"/>
            <a:endPar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pPr algn="just"/>
            <a:r>
              <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Se recomienda utilizar el PATRÓN DEL OBJETO NULO.</a:t>
            </a:r>
          </a:p>
        </p:txBody>
      </p:sp>
      <p:sp>
        <p:nvSpPr>
          <p:cNvPr id="13" name="Flecha: a la derecha 12">
            <a:extLst>
              <a:ext uri="{FF2B5EF4-FFF2-40B4-BE49-F238E27FC236}">
                <a16:creationId xmlns:a16="http://schemas.microsoft.com/office/drawing/2014/main" id="{2C0D0C46-70BA-4F16-BD53-9484F9DA2A58}"/>
              </a:ext>
            </a:extLst>
          </p:cNvPr>
          <p:cNvSpPr/>
          <p:nvPr/>
        </p:nvSpPr>
        <p:spPr>
          <a:xfrm>
            <a:off x="6296958" y="3452550"/>
            <a:ext cx="576064" cy="369332"/>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s-PE"/>
          </a:p>
        </p:txBody>
      </p:sp>
      <p:pic>
        <p:nvPicPr>
          <p:cNvPr id="4" name="Imagen 3">
            <a:extLst>
              <a:ext uri="{FF2B5EF4-FFF2-40B4-BE49-F238E27FC236}">
                <a16:creationId xmlns:a16="http://schemas.microsoft.com/office/drawing/2014/main" id="{44F8105B-AAC2-4AD3-9B4E-1429C1DB8A68}"/>
              </a:ext>
            </a:extLst>
          </p:cNvPr>
          <p:cNvPicPr>
            <a:picLocks noChangeAspect="1"/>
          </p:cNvPicPr>
          <p:nvPr/>
        </p:nvPicPr>
        <p:blipFill rotWithShape="1">
          <a:blip r:embed="rId3">
            <a:clrChange>
              <a:clrFrom>
                <a:srgbClr val="FFFFFF"/>
              </a:clrFrom>
              <a:clrTo>
                <a:srgbClr val="FFFFFF">
                  <a:alpha val="0"/>
                </a:srgbClr>
              </a:clrTo>
            </a:clrChange>
          </a:blip>
          <a:srcRect r="1575"/>
          <a:stretch/>
        </p:blipFill>
        <p:spPr>
          <a:xfrm>
            <a:off x="2044017" y="2780928"/>
            <a:ext cx="4453115" cy="1917945"/>
          </a:xfrm>
          <a:prstGeom prst="rect">
            <a:avLst/>
          </a:prstGeom>
        </p:spPr>
      </p:pic>
      <p:pic>
        <p:nvPicPr>
          <p:cNvPr id="10" name="Imagen 9">
            <a:extLst>
              <a:ext uri="{FF2B5EF4-FFF2-40B4-BE49-F238E27FC236}">
                <a16:creationId xmlns:a16="http://schemas.microsoft.com/office/drawing/2014/main" id="{157DBD9A-F46F-4C37-8E35-94059F48BF95}"/>
              </a:ext>
            </a:extLst>
          </p:cNvPr>
          <p:cNvPicPr>
            <a:picLocks noChangeAspect="1"/>
          </p:cNvPicPr>
          <p:nvPr/>
        </p:nvPicPr>
        <p:blipFill rotWithShape="1">
          <a:blip r:embed="rId4"/>
          <a:srcRect r="70617"/>
          <a:stretch/>
        </p:blipFill>
        <p:spPr>
          <a:xfrm>
            <a:off x="1434576" y="3225271"/>
            <a:ext cx="609441" cy="871440"/>
          </a:xfrm>
          <a:prstGeom prst="rect">
            <a:avLst/>
          </a:prstGeom>
        </p:spPr>
      </p:pic>
      <p:pic>
        <p:nvPicPr>
          <p:cNvPr id="14" name="Imagen 13">
            <a:extLst>
              <a:ext uri="{FF2B5EF4-FFF2-40B4-BE49-F238E27FC236}">
                <a16:creationId xmlns:a16="http://schemas.microsoft.com/office/drawing/2014/main" id="{59306651-BF64-40F4-8F89-A25E4DAD26C4}"/>
              </a:ext>
            </a:extLst>
          </p:cNvPr>
          <p:cNvPicPr>
            <a:picLocks noChangeAspect="1"/>
          </p:cNvPicPr>
          <p:nvPr/>
        </p:nvPicPr>
        <p:blipFill rotWithShape="1">
          <a:blip r:embed="rId4"/>
          <a:srcRect l="68548"/>
          <a:stretch/>
        </p:blipFill>
        <p:spPr>
          <a:xfrm>
            <a:off x="10723894" y="3694713"/>
            <a:ext cx="652343" cy="871440"/>
          </a:xfrm>
          <a:prstGeom prst="rect">
            <a:avLst/>
          </a:prstGeom>
        </p:spPr>
      </p:pic>
      <p:pic>
        <p:nvPicPr>
          <p:cNvPr id="7" name="Imagen 6">
            <a:extLst>
              <a:ext uri="{FF2B5EF4-FFF2-40B4-BE49-F238E27FC236}">
                <a16:creationId xmlns:a16="http://schemas.microsoft.com/office/drawing/2014/main" id="{83E420BA-600F-46E3-B962-2DA9906B37DD}"/>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7282909" y="2746078"/>
            <a:ext cx="3776258" cy="1384355"/>
          </a:xfrm>
          <a:prstGeom prst="rect">
            <a:avLst/>
          </a:prstGeom>
        </p:spPr>
      </p:pic>
      <p:pic>
        <p:nvPicPr>
          <p:cNvPr id="9" name="Imagen 8">
            <a:extLst>
              <a:ext uri="{FF2B5EF4-FFF2-40B4-BE49-F238E27FC236}">
                <a16:creationId xmlns:a16="http://schemas.microsoft.com/office/drawing/2014/main" id="{D13A3AA3-2C11-4CF1-B3FD-308C42A56AA6}"/>
              </a:ext>
            </a:extLst>
          </p:cNvPr>
          <p:cNvPicPr>
            <a:picLocks noChangeAspect="1"/>
          </p:cNvPicPr>
          <p:nvPr/>
        </p:nvPicPr>
        <p:blipFill>
          <a:blip r:embed="rId6"/>
          <a:stretch>
            <a:fillRect/>
          </a:stretch>
        </p:blipFill>
        <p:spPr>
          <a:xfrm>
            <a:off x="2133972" y="5432302"/>
            <a:ext cx="4825754" cy="1341690"/>
          </a:xfrm>
          <a:prstGeom prst="rect">
            <a:avLst/>
          </a:prstGeom>
        </p:spPr>
      </p:pic>
      <p:sp>
        <p:nvSpPr>
          <p:cNvPr id="16" name="CuadroTexto 15">
            <a:extLst>
              <a:ext uri="{FF2B5EF4-FFF2-40B4-BE49-F238E27FC236}">
                <a16:creationId xmlns:a16="http://schemas.microsoft.com/office/drawing/2014/main" id="{1C8559AF-37F2-4BCD-BE04-5793B3C03515}"/>
              </a:ext>
            </a:extLst>
          </p:cNvPr>
          <p:cNvSpPr txBox="1"/>
          <p:nvPr/>
        </p:nvSpPr>
        <p:spPr>
          <a:xfrm>
            <a:off x="1494285" y="269032"/>
            <a:ext cx="4752528" cy="369332"/>
          </a:xfrm>
          <a:prstGeom prst="rect">
            <a:avLst/>
          </a:prstGeom>
          <a:noFill/>
        </p:spPr>
        <p:txBody>
          <a:bodyPr wrap="square" rtlCol="0">
            <a:spAutoFit/>
          </a:bodyPr>
          <a:lstStyle/>
          <a:p>
            <a:pPr marL="285750" indent="-285750" algn="just">
              <a:buFont typeface="Arial" panose="020B0604020202020204" pitchFamily="34" charset="0"/>
              <a:buChar char="•"/>
            </a:pPr>
            <a:r>
              <a:rPr lang="es-ES" b="1"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No retornar NULL</a:t>
            </a:r>
            <a:endPar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pic>
        <p:nvPicPr>
          <p:cNvPr id="17" name="Imagen 16">
            <a:extLst>
              <a:ext uri="{FF2B5EF4-FFF2-40B4-BE49-F238E27FC236}">
                <a16:creationId xmlns:a16="http://schemas.microsoft.com/office/drawing/2014/main" id="{D77DD95C-844F-4B3A-8553-616D887CB749}"/>
              </a:ext>
            </a:extLst>
          </p:cNvPr>
          <p:cNvPicPr>
            <a:picLocks noChangeAspect="1"/>
          </p:cNvPicPr>
          <p:nvPr/>
        </p:nvPicPr>
        <p:blipFill rotWithShape="1">
          <a:blip r:embed="rId4"/>
          <a:srcRect l="68548"/>
          <a:stretch/>
        </p:blipFill>
        <p:spPr>
          <a:xfrm>
            <a:off x="3790156" y="5576811"/>
            <a:ext cx="652343" cy="871440"/>
          </a:xfrm>
          <a:prstGeom prst="rect">
            <a:avLst/>
          </a:prstGeom>
        </p:spPr>
      </p:pic>
    </p:spTree>
    <p:extLst>
      <p:ext uri="{BB962C8B-B14F-4D97-AF65-F5344CB8AC3E}">
        <p14:creationId xmlns:p14="http://schemas.microsoft.com/office/powerpoint/2010/main" val="169837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8D2D6617-46E2-4BB5-A527-766D31BC6FE3}"/>
              </a:ext>
            </a:extLst>
          </p:cNvPr>
          <p:cNvSpPr>
            <a:spLocks noGrp="1"/>
          </p:cNvSpPr>
          <p:nvPr>
            <p:ph type="sldNum" sz="quarter" idx="12"/>
          </p:nvPr>
        </p:nvSpPr>
        <p:spPr>
          <a:xfrm>
            <a:off x="10766796" y="6448251"/>
            <a:ext cx="609441" cy="365125"/>
          </a:xfrm>
        </p:spPr>
        <p:txBody>
          <a:bodyPr/>
          <a:lstStyle/>
          <a:p>
            <a:pPr rtl="0"/>
            <a:fld id="{7DC1BBB0-96F0-4077-A278-0F3FB5C104D3}" type="slidenum">
              <a:rPr lang="es-ES" noProof="0" smtClean="0"/>
              <a:t>69</a:t>
            </a:fld>
            <a:endParaRPr lang="es-ES" noProof="0" dirty="0"/>
          </a:p>
        </p:txBody>
      </p:sp>
      <p:sp>
        <p:nvSpPr>
          <p:cNvPr id="2" name="CuadroTexto 1">
            <a:extLst>
              <a:ext uri="{FF2B5EF4-FFF2-40B4-BE49-F238E27FC236}">
                <a16:creationId xmlns:a16="http://schemas.microsoft.com/office/drawing/2014/main" id="{385B9208-6506-683A-1092-ECA25746D5E8}"/>
              </a:ext>
            </a:extLst>
          </p:cNvPr>
          <p:cNvSpPr txBox="1"/>
          <p:nvPr/>
        </p:nvSpPr>
        <p:spPr>
          <a:xfrm rot="16200000">
            <a:off x="-790009" y="3400442"/>
            <a:ext cx="2237472"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CÓDIGO LIMPIO</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5" name="CuadroTexto 4">
            <a:extLst>
              <a:ext uri="{FF2B5EF4-FFF2-40B4-BE49-F238E27FC236}">
                <a16:creationId xmlns:a16="http://schemas.microsoft.com/office/drawing/2014/main" id="{D9987EA6-DE13-79C2-4CDF-73C346DC30B0}"/>
              </a:ext>
            </a:extLst>
          </p:cNvPr>
          <p:cNvSpPr txBox="1"/>
          <p:nvPr/>
        </p:nvSpPr>
        <p:spPr>
          <a:xfrm rot="16200000">
            <a:off x="-884133" y="3430159"/>
            <a:ext cx="3534622"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GESTIÓN DE EXCEPCIONES</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16" name="CuadroTexto 15">
            <a:extLst>
              <a:ext uri="{FF2B5EF4-FFF2-40B4-BE49-F238E27FC236}">
                <a16:creationId xmlns:a16="http://schemas.microsoft.com/office/drawing/2014/main" id="{DA4A90CC-1603-4B10-96D1-1D13F1E07AF2}"/>
              </a:ext>
            </a:extLst>
          </p:cNvPr>
          <p:cNvSpPr txBox="1"/>
          <p:nvPr/>
        </p:nvSpPr>
        <p:spPr>
          <a:xfrm>
            <a:off x="1353266" y="100836"/>
            <a:ext cx="4824536" cy="5355312"/>
          </a:xfrm>
          <a:prstGeom prst="rect">
            <a:avLst/>
          </a:prstGeom>
          <a:noFill/>
        </p:spPr>
        <p:txBody>
          <a:bodyPr wrap="square" rtlCol="0">
            <a:spAutoFit/>
          </a:bodyPr>
          <a:lstStyle/>
          <a:p>
            <a:pPr marL="285750" indent="-285750" algn="just">
              <a:buFont typeface="Arial" panose="020B0604020202020204" pitchFamily="34" charset="0"/>
              <a:buChar char="•"/>
            </a:pPr>
            <a:r>
              <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Una excepción es la indicación de que se produjo un error en el programa. Las excepciones, como su nombre lo indica, se producen cuando la ejecución de un método no termina correctamente, sino que termina de manera excepcional como consecuencia de una situación no esperada.</a:t>
            </a:r>
          </a:p>
          <a:p>
            <a:pPr marL="285750" indent="-285750" algn="just">
              <a:buFont typeface="Arial" panose="020B0604020202020204" pitchFamily="34" charset="0"/>
              <a:buChar char="•"/>
            </a:pPr>
            <a:endPar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pPr marL="285750" indent="-285750" algn="just">
              <a:buFont typeface="Arial" panose="020B0604020202020204" pitchFamily="34" charset="0"/>
              <a:buChar char="•"/>
            </a:pPr>
            <a:r>
              <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Cuando se produce una situación anormal durante la ejecución de un programa (por ejemplo se accede a un objeto que no ha sido inicializado o tratamos de acceder a una posición inválida en un vector), si no manejamos de manera adecuada el error que se produce, el programa va a terminar abruptamente su ejecución. Decimos que el programa deja de funcionar y es muy probable que el usuario que lo estaba utilizando ni siquiera sepa qué fue lo que pasó.. </a:t>
            </a:r>
          </a:p>
        </p:txBody>
      </p:sp>
      <p:sp>
        <p:nvSpPr>
          <p:cNvPr id="17" name="CuadroTexto 16">
            <a:extLst>
              <a:ext uri="{FF2B5EF4-FFF2-40B4-BE49-F238E27FC236}">
                <a16:creationId xmlns:a16="http://schemas.microsoft.com/office/drawing/2014/main" id="{18E54F4E-BE0B-41FC-0B3B-81741A4009E7}"/>
              </a:ext>
            </a:extLst>
          </p:cNvPr>
          <p:cNvSpPr txBox="1"/>
          <p:nvPr/>
        </p:nvSpPr>
        <p:spPr>
          <a:xfrm>
            <a:off x="6825874" y="1268894"/>
            <a:ext cx="2592288" cy="1077218"/>
          </a:xfrm>
          <a:prstGeom prst="rect">
            <a:avLst/>
          </a:prstGeom>
          <a:solidFill>
            <a:schemeClr val="accent3">
              <a:lumMod val="60000"/>
              <a:lumOff val="40000"/>
            </a:schemeClr>
          </a:solidFill>
          <a:ln>
            <a:solidFill>
              <a:schemeClr val="tx2"/>
            </a:solidFill>
          </a:ln>
        </p:spPr>
        <p:txBody>
          <a:bodyPr wrap="square" rtlCol="0">
            <a:spAutoFit/>
          </a:bodyPr>
          <a:lstStyle>
            <a:defPPr rtl="0">
              <a:defRPr lang="es-es"/>
            </a:defPPr>
            <a:lvl1pPr algn="just">
              <a:defRPr sz="1600" i="1">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1pPr>
            <a:lvl2pPr marL="742950" lvl="1" indent="-285750" algn="just">
              <a:buFont typeface="Arial" panose="020B0604020202020204" pitchFamily="34" charset="0"/>
              <a:buChar char="•"/>
              <a:defRPr sz="1600" i="1">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2pPr>
          </a:lstStyle>
          <a:p>
            <a:r>
              <a:rPr lang="es-ES" dirty="0"/>
              <a:t>Para el contexto de un sistema de planilla de pagos de trabajadores </a:t>
            </a:r>
            <a:r>
              <a:rPr lang="es-ES" b="1" dirty="0">
                <a:solidFill>
                  <a:srgbClr val="7030A0"/>
                </a:solidFill>
              </a:rPr>
              <a:t>NO ES RELEVANTE</a:t>
            </a:r>
            <a:r>
              <a:rPr lang="es-ES" dirty="0"/>
              <a:t>.</a:t>
            </a:r>
          </a:p>
        </p:txBody>
      </p:sp>
      <p:sp>
        <p:nvSpPr>
          <p:cNvPr id="9" name="Flecha: curvada hacia la izquierda 8">
            <a:extLst>
              <a:ext uri="{FF2B5EF4-FFF2-40B4-BE49-F238E27FC236}">
                <a16:creationId xmlns:a16="http://schemas.microsoft.com/office/drawing/2014/main" id="{8B69C551-BC12-437B-8646-612236E9948F}"/>
              </a:ext>
            </a:extLst>
          </p:cNvPr>
          <p:cNvSpPr/>
          <p:nvPr/>
        </p:nvSpPr>
        <p:spPr>
          <a:xfrm>
            <a:off x="6177802" y="5450464"/>
            <a:ext cx="648072" cy="1125609"/>
          </a:xfrm>
          <a:prstGeom prst="curvedLeftArrow">
            <a:avLst>
              <a:gd name="adj1" fmla="val 25000"/>
              <a:gd name="adj2" fmla="val 59914"/>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solidFill>
                <a:schemeClr val="tx1"/>
              </a:solidFill>
            </a:endParaRPr>
          </a:p>
        </p:txBody>
      </p:sp>
      <p:pic>
        <p:nvPicPr>
          <p:cNvPr id="19" name="Picture 6" descr="223,428 imágenes de Incorrecto - Imágenes, fotos y vectores de stock |  Shutterstock">
            <a:extLst>
              <a:ext uri="{FF2B5EF4-FFF2-40B4-BE49-F238E27FC236}">
                <a16:creationId xmlns:a16="http://schemas.microsoft.com/office/drawing/2014/main" id="{AABD088C-B426-4461-8185-32F1780F7BFE}"/>
              </a:ext>
            </a:extLst>
          </p:cNvPr>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54601" t="56930" r="10508" b="13056"/>
          <a:stretch/>
        </p:blipFill>
        <p:spPr bwMode="auto">
          <a:xfrm>
            <a:off x="7232492" y="5729498"/>
            <a:ext cx="360040" cy="33353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descr="Logo de correcto diseño editable">
            <a:extLst>
              <a:ext uri="{FF2B5EF4-FFF2-40B4-BE49-F238E27FC236}">
                <a16:creationId xmlns:a16="http://schemas.microsoft.com/office/drawing/2014/main" id="{744A4E5B-678E-4392-8BAB-B5DFEB98D0E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12512" y="6197238"/>
            <a:ext cx="378835" cy="378835"/>
          </a:xfrm>
          <a:prstGeom prst="rect">
            <a:avLst/>
          </a:prstGeom>
          <a:noFill/>
          <a:extLst>
            <a:ext uri="{909E8E84-426E-40DD-AFC4-6F175D3DCCD1}">
              <a14:hiddenFill xmlns:a14="http://schemas.microsoft.com/office/drawing/2010/main">
                <a:solidFill>
                  <a:srgbClr val="FFFFFF"/>
                </a:solidFill>
              </a14:hiddenFill>
            </a:ext>
          </a:extLst>
        </p:spPr>
      </p:pic>
      <p:pic>
        <p:nvPicPr>
          <p:cNvPr id="10" name="Imagen 9">
            <a:extLst>
              <a:ext uri="{FF2B5EF4-FFF2-40B4-BE49-F238E27FC236}">
                <a16:creationId xmlns:a16="http://schemas.microsoft.com/office/drawing/2014/main" id="{BF7B91CC-62A4-41CC-95CF-029920AF6BA3}"/>
              </a:ext>
            </a:extLst>
          </p:cNvPr>
          <p:cNvPicPr>
            <a:picLocks noChangeAspect="1"/>
          </p:cNvPicPr>
          <p:nvPr/>
        </p:nvPicPr>
        <p:blipFill>
          <a:blip r:embed="rId5"/>
          <a:stretch>
            <a:fillRect/>
          </a:stretch>
        </p:blipFill>
        <p:spPr>
          <a:xfrm>
            <a:off x="9622804" y="2819167"/>
            <a:ext cx="2074130" cy="871440"/>
          </a:xfrm>
          <a:prstGeom prst="rect">
            <a:avLst/>
          </a:prstGeom>
        </p:spPr>
      </p:pic>
      <p:pic>
        <p:nvPicPr>
          <p:cNvPr id="21" name="Imagen 20">
            <a:extLst>
              <a:ext uri="{FF2B5EF4-FFF2-40B4-BE49-F238E27FC236}">
                <a16:creationId xmlns:a16="http://schemas.microsoft.com/office/drawing/2014/main" id="{C0891025-4A5D-4B4A-A42F-65BDA869E617}"/>
              </a:ext>
            </a:extLst>
          </p:cNvPr>
          <p:cNvPicPr>
            <a:picLocks noChangeAspect="1"/>
          </p:cNvPicPr>
          <p:nvPr/>
        </p:nvPicPr>
        <p:blipFill>
          <a:blip r:embed="rId5"/>
          <a:stretch>
            <a:fillRect/>
          </a:stretch>
        </p:blipFill>
        <p:spPr>
          <a:xfrm>
            <a:off x="8202164" y="4750011"/>
            <a:ext cx="3334324" cy="1400907"/>
          </a:xfrm>
          <a:prstGeom prst="rect">
            <a:avLst/>
          </a:prstGeom>
        </p:spPr>
      </p:pic>
      <p:sp>
        <p:nvSpPr>
          <p:cNvPr id="6" name="CuadroTexto 5">
            <a:extLst>
              <a:ext uri="{FF2B5EF4-FFF2-40B4-BE49-F238E27FC236}">
                <a16:creationId xmlns:a16="http://schemas.microsoft.com/office/drawing/2014/main" id="{CD559EC3-B997-551C-EB30-1768A079D9AC}"/>
              </a:ext>
            </a:extLst>
          </p:cNvPr>
          <p:cNvSpPr txBox="1"/>
          <p:nvPr/>
        </p:nvSpPr>
        <p:spPr>
          <a:xfrm>
            <a:off x="1831838" y="2420888"/>
            <a:ext cx="1872208" cy="369332"/>
          </a:xfrm>
          <a:prstGeom prst="rect">
            <a:avLst/>
          </a:prstGeom>
          <a:noFill/>
          <a:ln>
            <a:solidFill>
              <a:schemeClr val="tx2"/>
            </a:solidFill>
          </a:ln>
        </p:spPr>
        <p:txBody>
          <a:bodyPr wrap="square" rtlCol="0">
            <a:spAutoFit/>
          </a:bodyPr>
          <a:lstStyle/>
          <a:p>
            <a:pPr algn="ctr"/>
            <a:r>
              <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Clase PERSONA </a:t>
            </a:r>
          </a:p>
        </p:txBody>
      </p:sp>
      <p:sp>
        <p:nvSpPr>
          <p:cNvPr id="7" name="CuadroTexto 6">
            <a:extLst>
              <a:ext uri="{FF2B5EF4-FFF2-40B4-BE49-F238E27FC236}">
                <a16:creationId xmlns:a16="http://schemas.microsoft.com/office/drawing/2014/main" id="{4AB16B77-82A5-ACDB-63BD-A7ACA3AC74E7}"/>
              </a:ext>
            </a:extLst>
          </p:cNvPr>
          <p:cNvSpPr txBox="1"/>
          <p:nvPr/>
        </p:nvSpPr>
        <p:spPr>
          <a:xfrm>
            <a:off x="4231679" y="2420888"/>
            <a:ext cx="1872208" cy="369332"/>
          </a:xfrm>
          <a:prstGeom prst="rect">
            <a:avLst/>
          </a:prstGeom>
          <a:noFill/>
          <a:ln>
            <a:solidFill>
              <a:schemeClr val="tx2"/>
            </a:solidFill>
          </a:ln>
        </p:spPr>
        <p:txBody>
          <a:bodyPr wrap="square" rtlCol="0">
            <a:spAutoFit/>
          </a:bodyPr>
          <a:lstStyle/>
          <a:p>
            <a:pPr algn="ctr"/>
            <a:r>
              <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Atributo PESO </a:t>
            </a:r>
          </a:p>
        </p:txBody>
      </p:sp>
      <p:cxnSp>
        <p:nvCxnSpPr>
          <p:cNvPr id="11" name="Conector recto de flecha 10">
            <a:extLst>
              <a:ext uri="{FF2B5EF4-FFF2-40B4-BE49-F238E27FC236}">
                <a16:creationId xmlns:a16="http://schemas.microsoft.com/office/drawing/2014/main" id="{453DE3C2-4D21-AA07-874E-DC14299B79D5}"/>
              </a:ext>
            </a:extLst>
          </p:cNvPr>
          <p:cNvCxnSpPr>
            <a:stCxn id="6" idx="3"/>
            <a:endCxn id="7" idx="1"/>
          </p:cNvCxnSpPr>
          <p:nvPr/>
        </p:nvCxnSpPr>
        <p:spPr>
          <a:xfrm>
            <a:off x="3704046" y="2605554"/>
            <a:ext cx="527633" cy="0"/>
          </a:xfrm>
          <a:prstGeom prst="straightConnector1">
            <a:avLst/>
          </a:prstGeom>
          <a:ln>
            <a:solidFill>
              <a:srgbClr val="7030A0"/>
            </a:solidFill>
            <a:tailEnd type="triangle"/>
          </a:ln>
        </p:spPr>
        <p:style>
          <a:lnRef idx="1">
            <a:schemeClr val="dk1"/>
          </a:lnRef>
          <a:fillRef idx="0">
            <a:schemeClr val="dk1"/>
          </a:fillRef>
          <a:effectRef idx="0">
            <a:schemeClr val="dk1"/>
          </a:effectRef>
          <a:fontRef idx="minor">
            <a:schemeClr val="tx1"/>
          </a:fontRef>
        </p:style>
      </p:cxnSp>
      <p:sp>
        <p:nvSpPr>
          <p:cNvPr id="14" name="CuadroTexto 13">
            <a:extLst>
              <a:ext uri="{FF2B5EF4-FFF2-40B4-BE49-F238E27FC236}">
                <a16:creationId xmlns:a16="http://schemas.microsoft.com/office/drawing/2014/main" id="{DC4DE10D-21A0-44FB-FCE8-5F37B6CCD415}"/>
              </a:ext>
            </a:extLst>
          </p:cNvPr>
          <p:cNvSpPr txBox="1"/>
          <p:nvPr/>
        </p:nvSpPr>
        <p:spPr>
          <a:xfrm>
            <a:off x="6825874" y="2884721"/>
            <a:ext cx="2592288" cy="830997"/>
          </a:xfrm>
          <a:prstGeom prst="rect">
            <a:avLst/>
          </a:prstGeom>
          <a:solidFill>
            <a:schemeClr val="accent3">
              <a:lumMod val="60000"/>
              <a:lumOff val="40000"/>
            </a:schemeClr>
          </a:solidFill>
          <a:ln>
            <a:solidFill>
              <a:schemeClr val="tx2"/>
            </a:solidFill>
          </a:ln>
        </p:spPr>
        <p:txBody>
          <a:bodyPr wrap="square" rtlCol="0">
            <a:spAutoFit/>
          </a:bodyPr>
          <a:lstStyle>
            <a:defPPr rtl="0">
              <a:defRPr lang="es-es"/>
            </a:defPPr>
            <a:lvl1pPr algn="just">
              <a:defRPr sz="1600" i="1">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1pPr>
            <a:lvl2pPr marL="742950" lvl="1" indent="-285750" algn="just">
              <a:buFont typeface="Arial" panose="020B0604020202020204" pitchFamily="34" charset="0"/>
              <a:buChar char="•"/>
              <a:defRPr sz="1600" i="1">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2pPr>
          </a:lstStyle>
          <a:p>
            <a:r>
              <a:rPr lang="es-ES" dirty="0"/>
              <a:t>Para el contexto de un sistema de historias clínicas </a:t>
            </a:r>
            <a:r>
              <a:rPr lang="es-ES" b="1" dirty="0">
                <a:solidFill>
                  <a:srgbClr val="7030A0"/>
                </a:solidFill>
              </a:rPr>
              <a:t>SI ES RELEVANTE</a:t>
            </a:r>
            <a:r>
              <a:rPr lang="es-ES" dirty="0"/>
              <a:t>.</a:t>
            </a:r>
          </a:p>
        </p:txBody>
      </p:sp>
      <p:cxnSp>
        <p:nvCxnSpPr>
          <p:cNvPr id="18" name="Conector recto de flecha 17">
            <a:extLst>
              <a:ext uri="{FF2B5EF4-FFF2-40B4-BE49-F238E27FC236}">
                <a16:creationId xmlns:a16="http://schemas.microsoft.com/office/drawing/2014/main" id="{2B2086B3-A024-7F85-0BCA-3A557B89CB7B}"/>
              </a:ext>
            </a:extLst>
          </p:cNvPr>
          <p:cNvCxnSpPr>
            <a:stCxn id="7" idx="3"/>
            <a:endCxn id="17" idx="1"/>
          </p:cNvCxnSpPr>
          <p:nvPr/>
        </p:nvCxnSpPr>
        <p:spPr>
          <a:xfrm flipV="1">
            <a:off x="6103887" y="1807503"/>
            <a:ext cx="721987" cy="79805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2" name="Conector recto de flecha 21">
            <a:extLst>
              <a:ext uri="{FF2B5EF4-FFF2-40B4-BE49-F238E27FC236}">
                <a16:creationId xmlns:a16="http://schemas.microsoft.com/office/drawing/2014/main" id="{D9DB34A8-31B4-860C-C8DD-5E5C505E1878}"/>
              </a:ext>
            </a:extLst>
          </p:cNvPr>
          <p:cNvCxnSpPr>
            <a:cxnSpLocks/>
            <a:stCxn id="7" idx="3"/>
            <a:endCxn id="14" idx="1"/>
          </p:cNvCxnSpPr>
          <p:nvPr/>
        </p:nvCxnSpPr>
        <p:spPr>
          <a:xfrm>
            <a:off x="6103887" y="2605554"/>
            <a:ext cx="721987" cy="69466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5" name="CuadroTexto 34">
            <a:extLst>
              <a:ext uri="{FF2B5EF4-FFF2-40B4-BE49-F238E27FC236}">
                <a16:creationId xmlns:a16="http://schemas.microsoft.com/office/drawing/2014/main" id="{AFDCC67E-1A9D-626F-032B-F693071809AD}"/>
              </a:ext>
            </a:extLst>
          </p:cNvPr>
          <p:cNvSpPr txBox="1"/>
          <p:nvPr/>
        </p:nvSpPr>
        <p:spPr>
          <a:xfrm>
            <a:off x="1797938" y="3660991"/>
            <a:ext cx="3334324" cy="1077218"/>
          </a:xfrm>
          <a:prstGeom prst="rect">
            <a:avLst/>
          </a:prstGeom>
          <a:solidFill>
            <a:schemeClr val="accent3">
              <a:lumMod val="60000"/>
              <a:lumOff val="40000"/>
            </a:schemeClr>
          </a:solidFill>
          <a:ln>
            <a:solidFill>
              <a:schemeClr val="tx2"/>
            </a:solidFill>
          </a:ln>
        </p:spPr>
        <p:txBody>
          <a:bodyPr wrap="square" rtlCol="0">
            <a:spAutoFit/>
          </a:bodyPr>
          <a:lstStyle>
            <a:defPPr rtl="0">
              <a:defRPr lang="es-es"/>
            </a:defPPr>
            <a:lvl1pPr algn="just">
              <a:defRPr sz="1600" i="1">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1pPr>
            <a:lvl2pPr marL="742950" lvl="1" indent="-285750" algn="just">
              <a:buFont typeface="Arial" panose="020B0604020202020204" pitchFamily="34" charset="0"/>
              <a:buChar char="•"/>
              <a:defRPr sz="1600" i="1">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2pPr>
          </a:lstStyle>
          <a:p>
            <a:r>
              <a:rPr lang="es-ES" dirty="0"/>
              <a:t>Las propiedades y métodos de una clase son relevantes de acuerdo al contexto del sistema que se va a desarrollar.</a:t>
            </a:r>
            <a:endParaRPr lang="es-PE" dirty="0"/>
          </a:p>
        </p:txBody>
      </p:sp>
    </p:spTree>
    <p:extLst>
      <p:ext uri="{BB962C8B-B14F-4D97-AF65-F5344CB8AC3E}">
        <p14:creationId xmlns:p14="http://schemas.microsoft.com/office/powerpoint/2010/main" val="43358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Imagen 14">
            <a:extLst>
              <a:ext uri="{FF2B5EF4-FFF2-40B4-BE49-F238E27FC236}">
                <a16:creationId xmlns:a16="http://schemas.microsoft.com/office/drawing/2014/main" id="{B26B3E2A-7BCE-457D-9CA9-28D754B12BC3}"/>
              </a:ext>
            </a:extLst>
          </p:cNvPr>
          <p:cNvPicPr>
            <a:picLocks noChangeAspect="1"/>
          </p:cNvPicPr>
          <p:nvPr/>
        </p:nvPicPr>
        <p:blipFill>
          <a:blip r:embed="rId3"/>
          <a:stretch>
            <a:fillRect/>
          </a:stretch>
        </p:blipFill>
        <p:spPr>
          <a:xfrm>
            <a:off x="1501129" y="3089482"/>
            <a:ext cx="4950247" cy="1266822"/>
          </a:xfrm>
          <a:prstGeom prst="rect">
            <a:avLst/>
          </a:prstGeom>
        </p:spPr>
      </p:pic>
      <p:pic>
        <p:nvPicPr>
          <p:cNvPr id="13" name="Imagen 12">
            <a:extLst>
              <a:ext uri="{FF2B5EF4-FFF2-40B4-BE49-F238E27FC236}">
                <a16:creationId xmlns:a16="http://schemas.microsoft.com/office/drawing/2014/main" id="{8B7995B5-0E73-4D65-92E7-6253C3BAF967}"/>
              </a:ext>
            </a:extLst>
          </p:cNvPr>
          <p:cNvPicPr>
            <a:picLocks noChangeAspect="1"/>
          </p:cNvPicPr>
          <p:nvPr/>
        </p:nvPicPr>
        <p:blipFill rotWithShape="1">
          <a:blip r:embed="rId4"/>
          <a:srcRect b="1425"/>
          <a:stretch/>
        </p:blipFill>
        <p:spPr>
          <a:xfrm>
            <a:off x="7325807" y="1801579"/>
            <a:ext cx="4130574" cy="1596580"/>
          </a:xfrm>
          <a:prstGeom prst="rect">
            <a:avLst/>
          </a:prstGeom>
        </p:spPr>
      </p:pic>
      <p:pic>
        <p:nvPicPr>
          <p:cNvPr id="12" name="Imagen 11">
            <a:extLst>
              <a:ext uri="{FF2B5EF4-FFF2-40B4-BE49-F238E27FC236}">
                <a16:creationId xmlns:a16="http://schemas.microsoft.com/office/drawing/2014/main" id="{11D2092C-3DC8-482E-AF81-30C451F9C75A}"/>
              </a:ext>
            </a:extLst>
          </p:cNvPr>
          <p:cNvPicPr>
            <a:picLocks noChangeAspect="1"/>
          </p:cNvPicPr>
          <p:nvPr/>
        </p:nvPicPr>
        <p:blipFill>
          <a:blip r:embed="rId5"/>
          <a:stretch>
            <a:fillRect/>
          </a:stretch>
        </p:blipFill>
        <p:spPr>
          <a:xfrm>
            <a:off x="1504205" y="779205"/>
            <a:ext cx="4676190" cy="1733333"/>
          </a:xfrm>
          <a:prstGeom prst="rect">
            <a:avLst/>
          </a:prstGeom>
        </p:spPr>
      </p:pic>
      <p:sp>
        <p:nvSpPr>
          <p:cNvPr id="3" name="Marcador de número de diapositiva 2">
            <a:extLst>
              <a:ext uri="{FF2B5EF4-FFF2-40B4-BE49-F238E27FC236}">
                <a16:creationId xmlns:a16="http://schemas.microsoft.com/office/drawing/2014/main" id="{8D2D6617-46E2-4BB5-A527-766D31BC6FE3}"/>
              </a:ext>
            </a:extLst>
          </p:cNvPr>
          <p:cNvSpPr>
            <a:spLocks noGrp="1"/>
          </p:cNvSpPr>
          <p:nvPr>
            <p:ph type="sldNum" sz="quarter" idx="12"/>
          </p:nvPr>
        </p:nvSpPr>
        <p:spPr>
          <a:xfrm>
            <a:off x="10766796" y="6448251"/>
            <a:ext cx="609441" cy="365125"/>
          </a:xfrm>
        </p:spPr>
        <p:txBody>
          <a:bodyPr/>
          <a:lstStyle/>
          <a:p>
            <a:pPr rtl="0"/>
            <a:fld id="{7DC1BBB0-96F0-4077-A278-0F3FB5C104D3}" type="slidenum">
              <a:rPr lang="es-ES" noProof="0" smtClean="0"/>
              <a:t>7</a:t>
            </a:fld>
            <a:endParaRPr lang="es-ES" noProof="0" dirty="0"/>
          </a:p>
        </p:txBody>
      </p:sp>
      <p:sp>
        <p:nvSpPr>
          <p:cNvPr id="2" name="CuadroTexto 1">
            <a:extLst>
              <a:ext uri="{FF2B5EF4-FFF2-40B4-BE49-F238E27FC236}">
                <a16:creationId xmlns:a16="http://schemas.microsoft.com/office/drawing/2014/main" id="{385B9208-6506-683A-1092-ECA25746D5E8}"/>
              </a:ext>
            </a:extLst>
          </p:cNvPr>
          <p:cNvSpPr txBox="1"/>
          <p:nvPr/>
        </p:nvSpPr>
        <p:spPr>
          <a:xfrm rot="16200000">
            <a:off x="-790009" y="3400442"/>
            <a:ext cx="2237472"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CÓDIGO LIMPIO</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5" name="CuadroTexto 4">
            <a:extLst>
              <a:ext uri="{FF2B5EF4-FFF2-40B4-BE49-F238E27FC236}">
                <a16:creationId xmlns:a16="http://schemas.microsoft.com/office/drawing/2014/main" id="{D9987EA6-DE13-79C2-4CDF-73C346DC30B0}"/>
              </a:ext>
            </a:extLst>
          </p:cNvPr>
          <p:cNvSpPr txBox="1"/>
          <p:nvPr/>
        </p:nvSpPr>
        <p:spPr>
          <a:xfrm rot="16200000">
            <a:off x="-913461" y="3430159"/>
            <a:ext cx="3593228"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NOMBRES SIGNIFICATIVOS</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8" name="CuadroTexto 7">
            <a:extLst>
              <a:ext uri="{FF2B5EF4-FFF2-40B4-BE49-F238E27FC236}">
                <a16:creationId xmlns:a16="http://schemas.microsoft.com/office/drawing/2014/main" id="{5E1119CC-F850-DEE7-7895-654B6A8380AA}"/>
              </a:ext>
            </a:extLst>
          </p:cNvPr>
          <p:cNvSpPr txBox="1"/>
          <p:nvPr/>
        </p:nvSpPr>
        <p:spPr>
          <a:xfrm>
            <a:off x="1341884" y="116632"/>
            <a:ext cx="7632848" cy="369332"/>
          </a:xfrm>
          <a:prstGeom prst="rect">
            <a:avLst/>
          </a:prstGeom>
          <a:noFill/>
        </p:spPr>
        <p:txBody>
          <a:bodyPr wrap="square" rtlCol="0">
            <a:spAutoFit/>
          </a:bodyPr>
          <a:lstStyle/>
          <a:p>
            <a:pPr marL="285750" indent="-285750" algn="just">
              <a:buFont typeface="Arial" panose="020B0604020202020204" pitchFamily="34" charset="0"/>
              <a:buChar char="•"/>
            </a:pPr>
            <a:r>
              <a:rPr lang="es-ES" b="1"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NOMBRES CLAROS</a:t>
            </a:r>
            <a:r>
              <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 Evitar valores mágicos</a:t>
            </a:r>
          </a:p>
        </p:txBody>
      </p:sp>
      <p:pic>
        <p:nvPicPr>
          <p:cNvPr id="2050" name="Picture 2" descr="Logo de correcto diseño editable">
            <a:extLst>
              <a:ext uri="{FF2B5EF4-FFF2-40B4-BE49-F238E27FC236}">
                <a16:creationId xmlns:a16="http://schemas.microsoft.com/office/drawing/2014/main" id="{698ABED9-FCFB-44EE-A089-C30310015C1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270876" y="3140074"/>
            <a:ext cx="576064" cy="576064"/>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223,428 imágenes de Incorrecto - Imágenes, fotos y vectores de stock |  Shutterstock">
            <a:extLst>
              <a:ext uri="{FF2B5EF4-FFF2-40B4-BE49-F238E27FC236}">
                <a16:creationId xmlns:a16="http://schemas.microsoft.com/office/drawing/2014/main" id="{A23724AB-2CAD-421F-9125-86080D07D7B8}"/>
              </a:ext>
            </a:extLst>
          </p:cNvPr>
          <p:cNvPicPr>
            <a:picLocks noChangeAspect="1" noChangeArrowheads="1"/>
          </p:cNvPicPr>
          <p:nvPr/>
        </p:nvPicPr>
        <p:blipFill rotWithShape="1">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l="54601" t="56930" r="10508" b="13056"/>
          <a:stretch/>
        </p:blipFill>
        <p:spPr bwMode="auto">
          <a:xfrm>
            <a:off x="4702638" y="2147402"/>
            <a:ext cx="634419" cy="587706"/>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6" descr="223,428 imágenes de Incorrecto - Imágenes, fotos y vectores de stock |  Shutterstock">
            <a:extLst>
              <a:ext uri="{FF2B5EF4-FFF2-40B4-BE49-F238E27FC236}">
                <a16:creationId xmlns:a16="http://schemas.microsoft.com/office/drawing/2014/main" id="{6491635D-D7BD-489D-AD60-A984336E7A43}"/>
              </a:ext>
            </a:extLst>
          </p:cNvPr>
          <p:cNvPicPr>
            <a:picLocks noChangeAspect="1" noChangeArrowheads="1"/>
          </p:cNvPicPr>
          <p:nvPr/>
        </p:nvPicPr>
        <p:blipFill rotWithShape="1">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l="54601" t="56930" r="10508" b="13056"/>
          <a:stretch/>
        </p:blipFill>
        <p:spPr bwMode="auto">
          <a:xfrm>
            <a:off x="1845940" y="4243864"/>
            <a:ext cx="634419" cy="587706"/>
          </a:xfrm>
          <a:prstGeom prst="rect">
            <a:avLst/>
          </a:prstGeom>
          <a:noFill/>
          <a:extLst>
            <a:ext uri="{909E8E84-426E-40DD-AFC4-6F175D3DCCD1}">
              <a14:hiddenFill xmlns:a14="http://schemas.microsoft.com/office/drawing/2010/main">
                <a:solidFill>
                  <a:srgbClr val="FFFFFF"/>
                </a:solidFill>
              </a14:hiddenFill>
            </a:ext>
          </a:extLst>
        </p:spPr>
      </p:pic>
      <p:pic>
        <p:nvPicPr>
          <p:cNvPr id="16" name="Imagen 15">
            <a:extLst>
              <a:ext uri="{FF2B5EF4-FFF2-40B4-BE49-F238E27FC236}">
                <a16:creationId xmlns:a16="http://schemas.microsoft.com/office/drawing/2014/main" id="{791B842E-69C5-4EAE-82FF-ED1A86F6C646}"/>
              </a:ext>
            </a:extLst>
          </p:cNvPr>
          <p:cNvPicPr>
            <a:picLocks noChangeAspect="1"/>
          </p:cNvPicPr>
          <p:nvPr/>
        </p:nvPicPr>
        <p:blipFill rotWithShape="1">
          <a:blip r:embed="rId8">
            <a:clrChange>
              <a:clrFrom>
                <a:srgbClr val="FFFFFF"/>
              </a:clrFrom>
              <a:clrTo>
                <a:srgbClr val="FFFFFF">
                  <a:alpha val="0"/>
                </a:srgbClr>
              </a:clrTo>
            </a:clrChange>
          </a:blip>
          <a:srcRect l="2332" r="2070"/>
          <a:stretch/>
        </p:blipFill>
        <p:spPr>
          <a:xfrm>
            <a:off x="4942284" y="4505522"/>
            <a:ext cx="6937192" cy="2260708"/>
          </a:xfrm>
          <a:prstGeom prst="rect">
            <a:avLst/>
          </a:prstGeom>
        </p:spPr>
      </p:pic>
      <p:pic>
        <p:nvPicPr>
          <p:cNvPr id="20" name="Picture 2" descr="Logo de correcto diseño editable">
            <a:extLst>
              <a:ext uri="{FF2B5EF4-FFF2-40B4-BE49-F238E27FC236}">
                <a16:creationId xmlns:a16="http://schemas.microsoft.com/office/drawing/2014/main" id="{06B1C6D9-A055-4861-AE09-EBE58183CEF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40349" y="4598942"/>
            <a:ext cx="576064" cy="576064"/>
          </a:xfrm>
          <a:prstGeom prst="rect">
            <a:avLst/>
          </a:prstGeom>
          <a:noFill/>
          <a:extLst>
            <a:ext uri="{909E8E84-426E-40DD-AFC4-6F175D3DCCD1}">
              <a14:hiddenFill xmlns:a14="http://schemas.microsoft.com/office/drawing/2010/main">
                <a:solidFill>
                  <a:srgbClr val="FFFFFF"/>
                </a:solidFill>
              </a14:hiddenFill>
            </a:ext>
          </a:extLst>
        </p:spPr>
      </p:pic>
      <p:sp>
        <p:nvSpPr>
          <p:cNvPr id="17" name="Flecha: a la derecha 16">
            <a:extLst>
              <a:ext uri="{FF2B5EF4-FFF2-40B4-BE49-F238E27FC236}">
                <a16:creationId xmlns:a16="http://schemas.microsoft.com/office/drawing/2014/main" id="{E37FAAA1-24EF-420B-A652-27D5274A4366}"/>
              </a:ext>
            </a:extLst>
          </p:cNvPr>
          <p:cNvSpPr/>
          <p:nvPr/>
        </p:nvSpPr>
        <p:spPr>
          <a:xfrm rot="1478113">
            <a:off x="6433580" y="1852668"/>
            <a:ext cx="874431" cy="2763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22" name="Flecha: a la derecha 21">
            <a:extLst>
              <a:ext uri="{FF2B5EF4-FFF2-40B4-BE49-F238E27FC236}">
                <a16:creationId xmlns:a16="http://schemas.microsoft.com/office/drawing/2014/main" id="{07D13665-9040-4BC7-A30E-A8EA103A376A}"/>
              </a:ext>
            </a:extLst>
          </p:cNvPr>
          <p:cNvSpPr/>
          <p:nvPr/>
        </p:nvSpPr>
        <p:spPr>
          <a:xfrm rot="1478113">
            <a:off x="3810410" y="4496973"/>
            <a:ext cx="874431" cy="2763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Tree>
    <p:extLst>
      <p:ext uri="{BB962C8B-B14F-4D97-AF65-F5344CB8AC3E}">
        <p14:creationId xmlns:p14="http://schemas.microsoft.com/office/powerpoint/2010/main" val="2561407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8D2D6617-46E2-4BB5-A527-766D31BC6FE3}"/>
              </a:ext>
            </a:extLst>
          </p:cNvPr>
          <p:cNvSpPr>
            <a:spLocks noGrp="1"/>
          </p:cNvSpPr>
          <p:nvPr>
            <p:ph type="sldNum" sz="quarter" idx="12"/>
          </p:nvPr>
        </p:nvSpPr>
        <p:spPr>
          <a:xfrm>
            <a:off x="10766796" y="6448251"/>
            <a:ext cx="609441" cy="365125"/>
          </a:xfrm>
        </p:spPr>
        <p:txBody>
          <a:bodyPr/>
          <a:lstStyle/>
          <a:p>
            <a:pPr rtl="0"/>
            <a:fld id="{7DC1BBB0-96F0-4077-A278-0F3FB5C104D3}" type="slidenum">
              <a:rPr lang="es-ES" noProof="0" smtClean="0"/>
              <a:t>70</a:t>
            </a:fld>
            <a:endParaRPr lang="es-ES" noProof="0" dirty="0"/>
          </a:p>
        </p:txBody>
      </p:sp>
      <p:sp>
        <p:nvSpPr>
          <p:cNvPr id="2" name="CuadroTexto 1">
            <a:extLst>
              <a:ext uri="{FF2B5EF4-FFF2-40B4-BE49-F238E27FC236}">
                <a16:creationId xmlns:a16="http://schemas.microsoft.com/office/drawing/2014/main" id="{385B9208-6506-683A-1092-ECA25746D5E8}"/>
              </a:ext>
            </a:extLst>
          </p:cNvPr>
          <p:cNvSpPr txBox="1"/>
          <p:nvPr/>
        </p:nvSpPr>
        <p:spPr>
          <a:xfrm rot="16200000">
            <a:off x="-1121033" y="3400442"/>
            <a:ext cx="2899512"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CONCEPTOS BÁSICOS</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5" name="CuadroTexto 4">
            <a:extLst>
              <a:ext uri="{FF2B5EF4-FFF2-40B4-BE49-F238E27FC236}">
                <a16:creationId xmlns:a16="http://schemas.microsoft.com/office/drawing/2014/main" id="{D9987EA6-DE13-79C2-4CDF-73C346DC30B0}"/>
              </a:ext>
            </a:extLst>
          </p:cNvPr>
          <p:cNvSpPr txBox="1"/>
          <p:nvPr/>
        </p:nvSpPr>
        <p:spPr>
          <a:xfrm rot="16200000">
            <a:off x="-828639" y="3430159"/>
            <a:ext cx="3423566"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ORIENTACIÓN A OBJETOS</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8" name="CuadroTexto 7">
            <a:extLst>
              <a:ext uri="{FF2B5EF4-FFF2-40B4-BE49-F238E27FC236}">
                <a16:creationId xmlns:a16="http://schemas.microsoft.com/office/drawing/2014/main" id="{5E1119CC-F850-DEE7-7895-654B6A8380AA}"/>
              </a:ext>
            </a:extLst>
          </p:cNvPr>
          <p:cNvSpPr txBox="1"/>
          <p:nvPr/>
        </p:nvSpPr>
        <p:spPr>
          <a:xfrm>
            <a:off x="1341884" y="0"/>
            <a:ext cx="9721080" cy="2862322"/>
          </a:xfrm>
          <a:prstGeom prst="rect">
            <a:avLst/>
          </a:prstGeom>
          <a:noFill/>
        </p:spPr>
        <p:txBody>
          <a:bodyPr wrap="square" rtlCol="0">
            <a:spAutoFit/>
          </a:bodyPr>
          <a:lstStyle/>
          <a:p>
            <a:pPr algn="just"/>
            <a:r>
              <a:rPr lang="es-PE" b="1" dirty="0">
                <a:solidFill>
                  <a:schemeClr val="accent1">
                    <a:lumMod val="7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sym typeface="Wingdings" panose="05000000000000000000" pitchFamily="2" charset="2"/>
              </a:rPr>
              <a:t>CLASES</a:t>
            </a:r>
          </a:p>
          <a:p>
            <a:pPr marL="285750" indent="-285750" algn="just">
              <a:buFont typeface="Arial" panose="020B0604020202020204" pitchFamily="34" charset="0"/>
              <a:buChar char="•"/>
            </a:pPr>
            <a:r>
              <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Una clase es un conjunto de atributos (variables) y métodos (funciones) que describen las características y comportamientos de los objetos que se crean a partir de esa clase. Los atributos describen las características de los objetos y los métodos describen las acciones que los objetos pueden realizar.</a:t>
            </a:r>
          </a:p>
          <a:p>
            <a:pPr marL="285750" indent="-285750" algn="just">
              <a:buFont typeface="Arial" panose="020B0604020202020204" pitchFamily="34" charset="0"/>
              <a:buChar char="•"/>
            </a:pPr>
            <a:r>
              <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Cada clase es un molde para crear objetos, y cada objeto creado a partir de una clase es una instancia de esa clase. </a:t>
            </a:r>
          </a:p>
          <a:p>
            <a:pPr marL="285750" indent="-285750" algn="just">
              <a:buFont typeface="Arial" panose="020B0604020202020204" pitchFamily="34" charset="0"/>
              <a:buChar char="•"/>
            </a:pPr>
            <a:r>
              <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Es posible crear muchos objetos de una misma clase, cada uno con sus propias características y comportamientos. Además, las clases pueden heredar de otras clases y compartir sus atributos y métodos, permitiendo la creación de jerarquías de clases y la reutilización del código.</a:t>
            </a:r>
          </a:p>
        </p:txBody>
      </p:sp>
      <p:sp>
        <p:nvSpPr>
          <p:cNvPr id="10" name="CuadroTexto 9">
            <a:extLst>
              <a:ext uri="{FF2B5EF4-FFF2-40B4-BE49-F238E27FC236}">
                <a16:creationId xmlns:a16="http://schemas.microsoft.com/office/drawing/2014/main" id="{0A409E6F-9A88-4537-BF41-0FF456DB0ADD}"/>
              </a:ext>
            </a:extLst>
          </p:cNvPr>
          <p:cNvSpPr txBox="1"/>
          <p:nvPr/>
        </p:nvSpPr>
        <p:spPr>
          <a:xfrm>
            <a:off x="6958508" y="3114529"/>
            <a:ext cx="4796357" cy="3693319"/>
          </a:xfrm>
          <a:prstGeom prst="rect">
            <a:avLst/>
          </a:prstGeom>
          <a:noFill/>
        </p:spPr>
        <p:txBody>
          <a:bodyPr wrap="square" rtlCol="0">
            <a:spAutoFit/>
          </a:bodyPr>
          <a:lstStyle/>
          <a:p>
            <a:pPr algn="just"/>
            <a:r>
              <a:rPr lang="es-PE" b="1" dirty="0">
                <a:solidFill>
                  <a:schemeClr val="accent1">
                    <a:lumMod val="7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sym typeface="Wingdings" panose="05000000000000000000" pitchFamily="2" charset="2"/>
              </a:rPr>
              <a:t>METODOS</a:t>
            </a:r>
            <a:endParaRPr lang="es-PE"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pPr marL="285750" indent="-285750" algn="just">
              <a:buFont typeface="Arial" panose="020B0604020202020204" pitchFamily="34" charset="0"/>
              <a:buChar char="•"/>
            </a:pPr>
            <a:r>
              <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Es una función asociada a un objeto que define un comportamiento específico. Los métodos son utilizados para realizar acciones o tareas específicas en un objeto, y pueden recibir o devolver información. </a:t>
            </a:r>
          </a:p>
          <a:p>
            <a:pPr marL="285750" indent="-285750" algn="just">
              <a:buFont typeface="Arial" panose="020B0604020202020204" pitchFamily="34" charset="0"/>
              <a:buChar char="•"/>
            </a:pPr>
            <a:r>
              <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Los métodos son declarados en una clase y cada objeto creado a partir de esa clase tiene acceso a los métodos de la clase. Los métodos pueden ser llamados en un objeto y pueden acceder y modificar las propiedades del objeto, y también pueden comunicarse con otros objetos.</a:t>
            </a:r>
          </a:p>
        </p:txBody>
      </p:sp>
      <p:sp>
        <p:nvSpPr>
          <p:cNvPr id="11" name="CuadroTexto 10">
            <a:extLst>
              <a:ext uri="{FF2B5EF4-FFF2-40B4-BE49-F238E27FC236}">
                <a16:creationId xmlns:a16="http://schemas.microsoft.com/office/drawing/2014/main" id="{8260FC49-6EC0-4482-A0F7-2259DD0F944A}"/>
              </a:ext>
            </a:extLst>
          </p:cNvPr>
          <p:cNvSpPr txBox="1"/>
          <p:nvPr/>
        </p:nvSpPr>
        <p:spPr>
          <a:xfrm>
            <a:off x="1341884" y="3120057"/>
            <a:ext cx="4680520" cy="3139321"/>
          </a:xfrm>
          <a:prstGeom prst="rect">
            <a:avLst/>
          </a:prstGeom>
          <a:noFill/>
        </p:spPr>
        <p:txBody>
          <a:bodyPr wrap="square" rtlCol="0">
            <a:spAutoFit/>
          </a:bodyPr>
          <a:lstStyle/>
          <a:p>
            <a:pPr algn="just"/>
            <a:r>
              <a:rPr lang="es-PE" b="1" dirty="0">
                <a:solidFill>
                  <a:schemeClr val="accent1">
                    <a:lumMod val="7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sym typeface="Wingdings" panose="05000000000000000000" pitchFamily="2" charset="2"/>
              </a:rPr>
              <a:t>PROPIEDADES</a:t>
            </a:r>
          </a:p>
          <a:p>
            <a:pPr marL="285750" indent="-285750" algn="just">
              <a:buFont typeface="Arial" panose="020B0604020202020204" pitchFamily="34" charset="0"/>
              <a:buChar char="•"/>
            </a:pPr>
            <a:r>
              <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sym typeface="Wingdings" panose="05000000000000000000" pitchFamily="2" charset="2"/>
              </a:rPr>
              <a:t>Es una característica de un objeto que describe su estado o un aspecto específico de su comportamiento. Una propiedad puede ser pensada como una variable asociada a un objeto.</a:t>
            </a:r>
          </a:p>
          <a:p>
            <a:pPr marL="285750" indent="-285750" algn="just">
              <a:buFont typeface="Arial" panose="020B0604020202020204" pitchFamily="34" charset="0"/>
              <a:buChar char="•"/>
            </a:pPr>
            <a:r>
              <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sym typeface="Wingdings" panose="05000000000000000000" pitchFamily="2" charset="2"/>
              </a:rPr>
              <a:t>Las propiedades son declaradas en una clase y cada objeto creado a partir de esa clase tiene su propia copia de las propiedades. Esto significa que cada objeto puede tener valores diferentes para las propiedades.. </a:t>
            </a:r>
            <a:endParaRPr lang="es-PE"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sym typeface="Wingdings" panose="05000000000000000000" pitchFamily="2" charset="2"/>
            </a:endParaRPr>
          </a:p>
        </p:txBody>
      </p:sp>
    </p:spTree>
    <p:extLst>
      <p:ext uri="{BB962C8B-B14F-4D97-AF65-F5344CB8AC3E}">
        <p14:creationId xmlns:p14="http://schemas.microsoft.com/office/powerpoint/2010/main" val="2867287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8D2D6617-46E2-4BB5-A527-766D31BC6FE3}"/>
              </a:ext>
            </a:extLst>
          </p:cNvPr>
          <p:cNvSpPr>
            <a:spLocks noGrp="1"/>
          </p:cNvSpPr>
          <p:nvPr>
            <p:ph type="sldNum" sz="quarter" idx="12"/>
          </p:nvPr>
        </p:nvSpPr>
        <p:spPr>
          <a:xfrm>
            <a:off x="10766796" y="6448251"/>
            <a:ext cx="609441" cy="365125"/>
          </a:xfrm>
        </p:spPr>
        <p:txBody>
          <a:bodyPr/>
          <a:lstStyle/>
          <a:p>
            <a:pPr rtl="0"/>
            <a:fld id="{7DC1BBB0-96F0-4077-A278-0F3FB5C104D3}" type="slidenum">
              <a:rPr lang="es-ES" noProof="0" smtClean="0"/>
              <a:t>71</a:t>
            </a:fld>
            <a:endParaRPr lang="es-ES" noProof="0" dirty="0"/>
          </a:p>
        </p:txBody>
      </p:sp>
      <p:sp>
        <p:nvSpPr>
          <p:cNvPr id="2" name="CuadroTexto 1">
            <a:extLst>
              <a:ext uri="{FF2B5EF4-FFF2-40B4-BE49-F238E27FC236}">
                <a16:creationId xmlns:a16="http://schemas.microsoft.com/office/drawing/2014/main" id="{385B9208-6506-683A-1092-ECA25746D5E8}"/>
              </a:ext>
            </a:extLst>
          </p:cNvPr>
          <p:cNvSpPr txBox="1"/>
          <p:nvPr/>
        </p:nvSpPr>
        <p:spPr>
          <a:xfrm rot="16200000">
            <a:off x="-1121033" y="3400442"/>
            <a:ext cx="2899512"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CONCEPTOS BÁSICOS</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5" name="CuadroTexto 4">
            <a:extLst>
              <a:ext uri="{FF2B5EF4-FFF2-40B4-BE49-F238E27FC236}">
                <a16:creationId xmlns:a16="http://schemas.microsoft.com/office/drawing/2014/main" id="{D9987EA6-DE13-79C2-4CDF-73C346DC30B0}"/>
              </a:ext>
            </a:extLst>
          </p:cNvPr>
          <p:cNvSpPr txBox="1"/>
          <p:nvPr/>
        </p:nvSpPr>
        <p:spPr>
          <a:xfrm rot="16200000">
            <a:off x="-828639" y="3430159"/>
            <a:ext cx="3423566"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ORIENTACIÓN A OBJETOS</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pic>
        <p:nvPicPr>
          <p:cNvPr id="1026" name="Picture 2" descr="Programando a mi Manera | Blog para programadores Junior">
            <a:extLst>
              <a:ext uri="{FF2B5EF4-FFF2-40B4-BE49-F238E27FC236}">
                <a16:creationId xmlns:a16="http://schemas.microsoft.com/office/drawing/2014/main" id="{DD9AA4AF-4EF2-450B-A096-4650859B5FE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1111"/>
          <a:stretch/>
        </p:blipFill>
        <p:spPr bwMode="auto">
          <a:xfrm>
            <a:off x="1269876" y="116632"/>
            <a:ext cx="5472608" cy="305606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Objetos - Platzi">
            <a:extLst>
              <a:ext uri="{FF2B5EF4-FFF2-40B4-BE49-F238E27FC236}">
                <a16:creationId xmlns:a16="http://schemas.microsoft.com/office/drawing/2014/main" id="{49698030-918A-4ECC-A93A-E1DA5745BA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22608" y="3443231"/>
            <a:ext cx="5548908" cy="32755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9979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8D2D6617-46E2-4BB5-A527-766D31BC6FE3}"/>
              </a:ext>
            </a:extLst>
          </p:cNvPr>
          <p:cNvSpPr>
            <a:spLocks noGrp="1"/>
          </p:cNvSpPr>
          <p:nvPr>
            <p:ph type="sldNum" sz="quarter" idx="12"/>
          </p:nvPr>
        </p:nvSpPr>
        <p:spPr>
          <a:xfrm>
            <a:off x="10766796" y="6448251"/>
            <a:ext cx="609441" cy="365125"/>
          </a:xfrm>
        </p:spPr>
        <p:txBody>
          <a:bodyPr/>
          <a:lstStyle/>
          <a:p>
            <a:pPr rtl="0"/>
            <a:fld id="{7DC1BBB0-96F0-4077-A278-0F3FB5C104D3}" type="slidenum">
              <a:rPr lang="es-ES" noProof="0" smtClean="0"/>
              <a:t>72</a:t>
            </a:fld>
            <a:endParaRPr lang="es-ES" noProof="0" dirty="0"/>
          </a:p>
        </p:txBody>
      </p:sp>
      <p:sp>
        <p:nvSpPr>
          <p:cNvPr id="2" name="CuadroTexto 1">
            <a:extLst>
              <a:ext uri="{FF2B5EF4-FFF2-40B4-BE49-F238E27FC236}">
                <a16:creationId xmlns:a16="http://schemas.microsoft.com/office/drawing/2014/main" id="{385B9208-6506-683A-1092-ECA25746D5E8}"/>
              </a:ext>
            </a:extLst>
          </p:cNvPr>
          <p:cNvSpPr txBox="1"/>
          <p:nvPr/>
        </p:nvSpPr>
        <p:spPr>
          <a:xfrm rot="16200000">
            <a:off x="-3035970" y="3233229"/>
            <a:ext cx="6729406" cy="430887"/>
          </a:xfrm>
          <a:prstGeom prst="rect">
            <a:avLst/>
          </a:prstGeom>
          <a:noFill/>
        </p:spPr>
        <p:txBody>
          <a:bodyPr wrap="none" rtlCol="0">
            <a:spAutoFit/>
          </a:bodyPr>
          <a:lstStyle/>
          <a:p>
            <a:r>
              <a:rPr lang="es-MX" sz="22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PILARES DE LA PROGRAMACIÓN ORIENTADA A OBJETOS</a:t>
            </a:r>
            <a:endParaRPr lang="es-PE" sz="22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pic>
        <p:nvPicPr>
          <p:cNvPr id="1026" name="Picture 2" descr="PABLO PASTOR ADMINISTRACION TECNICA: Pilares De La Programación Orientada a  Objetos - P.O.O -Diseño">
            <a:extLst>
              <a:ext uri="{FF2B5EF4-FFF2-40B4-BE49-F238E27FC236}">
                <a16:creationId xmlns:a16="http://schemas.microsoft.com/office/drawing/2014/main" id="{6A692108-8B58-455F-A6AF-E794FE6304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82044" y="764704"/>
            <a:ext cx="6926906" cy="52006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44136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8D2D6617-46E2-4BB5-A527-766D31BC6FE3}"/>
              </a:ext>
            </a:extLst>
          </p:cNvPr>
          <p:cNvSpPr>
            <a:spLocks noGrp="1"/>
          </p:cNvSpPr>
          <p:nvPr>
            <p:ph type="sldNum" sz="quarter" idx="12"/>
          </p:nvPr>
        </p:nvSpPr>
        <p:spPr>
          <a:xfrm>
            <a:off x="10766796" y="6448251"/>
            <a:ext cx="609441" cy="365125"/>
          </a:xfrm>
        </p:spPr>
        <p:txBody>
          <a:bodyPr/>
          <a:lstStyle/>
          <a:p>
            <a:pPr rtl="0"/>
            <a:fld id="{7DC1BBB0-96F0-4077-A278-0F3FB5C104D3}" type="slidenum">
              <a:rPr lang="es-ES" noProof="0" smtClean="0"/>
              <a:t>73</a:t>
            </a:fld>
            <a:endParaRPr lang="es-ES" noProof="0" dirty="0"/>
          </a:p>
        </p:txBody>
      </p:sp>
      <p:sp>
        <p:nvSpPr>
          <p:cNvPr id="2" name="CuadroTexto 1">
            <a:extLst>
              <a:ext uri="{FF2B5EF4-FFF2-40B4-BE49-F238E27FC236}">
                <a16:creationId xmlns:a16="http://schemas.microsoft.com/office/drawing/2014/main" id="{385B9208-6506-683A-1092-ECA25746D5E8}"/>
              </a:ext>
            </a:extLst>
          </p:cNvPr>
          <p:cNvSpPr txBox="1"/>
          <p:nvPr/>
        </p:nvSpPr>
        <p:spPr>
          <a:xfrm rot="16200000">
            <a:off x="-3035970" y="3233229"/>
            <a:ext cx="6729406" cy="430887"/>
          </a:xfrm>
          <a:prstGeom prst="rect">
            <a:avLst/>
          </a:prstGeom>
          <a:noFill/>
        </p:spPr>
        <p:txBody>
          <a:bodyPr wrap="none" rtlCol="0">
            <a:spAutoFit/>
          </a:bodyPr>
          <a:lstStyle/>
          <a:p>
            <a:r>
              <a:rPr lang="es-MX" sz="22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PILARES DE LA PROGRAMACIÓN ORIENTADA A OBJETOS</a:t>
            </a:r>
            <a:endParaRPr lang="es-PE" sz="22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5" name="CuadroTexto 4">
            <a:extLst>
              <a:ext uri="{FF2B5EF4-FFF2-40B4-BE49-F238E27FC236}">
                <a16:creationId xmlns:a16="http://schemas.microsoft.com/office/drawing/2014/main" id="{D9987EA6-DE13-79C2-4CDF-73C346DC30B0}"/>
              </a:ext>
            </a:extLst>
          </p:cNvPr>
          <p:cNvSpPr txBox="1"/>
          <p:nvPr/>
        </p:nvSpPr>
        <p:spPr>
          <a:xfrm rot="16200000">
            <a:off x="-123603" y="3430159"/>
            <a:ext cx="2013500"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ABSTRACCIÓN</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8" name="CuadroTexto 7">
            <a:extLst>
              <a:ext uri="{FF2B5EF4-FFF2-40B4-BE49-F238E27FC236}">
                <a16:creationId xmlns:a16="http://schemas.microsoft.com/office/drawing/2014/main" id="{5E1119CC-F850-DEE7-7895-654B6A8380AA}"/>
              </a:ext>
            </a:extLst>
          </p:cNvPr>
          <p:cNvSpPr txBox="1"/>
          <p:nvPr/>
        </p:nvSpPr>
        <p:spPr>
          <a:xfrm>
            <a:off x="1259569" y="260648"/>
            <a:ext cx="5713872" cy="2585323"/>
          </a:xfrm>
          <a:prstGeom prst="rect">
            <a:avLst/>
          </a:prstGeom>
          <a:noFill/>
        </p:spPr>
        <p:txBody>
          <a:bodyPr wrap="square" rtlCol="0">
            <a:spAutoFit/>
          </a:bodyPr>
          <a:lstStyle/>
          <a:p>
            <a:pPr marL="285750" indent="-285750" algn="just">
              <a:buFont typeface="Arial" panose="020B0604020202020204" pitchFamily="34" charset="0"/>
              <a:buChar char="•"/>
            </a:pPr>
            <a:r>
              <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Permite representar una entidad en términos de sus características más importantes, sin necesidad de conocer los detalles de su implementación. </a:t>
            </a:r>
          </a:p>
          <a:p>
            <a:pPr marL="285750" indent="-285750" algn="just">
              <a:buFont typeface="Arial" panose="020B0604020202020204" pitchFamily="34" charset="0"/>
              <a:buChar char="•"/>
            </a:pPr>
            <a:endPar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pPr marL="285750" indent="-285750" algn="just">
              <a:buFont typeface="Arial" panose="020B0604020202020204" pitchFamily="34" charset="0"/>
              <a:buChar char="•"/>
            </a:pPr>
            <a:r>
              <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Esto significa que se puede definir una interfaz común para varias clases, de manera que se pueden tratar a los objetos de esas clases de manera uniforme, independientemente de cómo estén implementadas internamente.</a:t>
            </a:r>
          </a:p>
        </p:txBody>
      </p:sp>
      <p:pic>
        <p:nvPicPr>
          <p:cNvPr id="2050" name="Picture 2" descr="Metáfora acerca de conceptos de la POO | Aprendizaje y enseñanza de la  informática">
            <a:extLst>
              <a:ext uri="{FF2B5EF4-FFF2-40B4-BE49-F238E27FC236}">
                <a16:creationId xmlns:a16="http://schemas.microsoft.com/office/drawing/2014/main" id="{95F4281D-43DA-440E-9557-45FDC95EC1A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0127"/>
          <a:stretch/>
        </p:blipFill>
        <p:spPr bwMode="auto">
          <a:xfrm>
            <a:off x="7119031" y="2996952"/>
            <a:ext cx="4320481" cy="31515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74272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8D2D6617-46E2-4BB5-A527-766D31BC6FE3}"/>
              </a:ext>
            </a:extLst>
          </p:cNvPr>
          <p:cNvSpPr>
            <a:spLocks noGrp="1"/>
          </p:cNvSpPr>
          <p:nvPr>
            <p:ph type="sldNum" sz="quarter" idx="12"/>
          </p:nvPr>
        </p:nvSpPr>
        <p:spPr>
          <a:xfrm>
            <a:off x="10766796" y="6448251"/>
            <a:ext cx="609441" cy="365125"/>
          </a:xfrm>
        </p:spPr>
        <p:txBody>
          <a:bodyPr/>
          <a:lstStyle/>
          <a:p>
            <a:pPr rtl="0"/>
            <a:fld id="{7DC1BBB0-96F0-4077-A278-0F3FB5C104D3}" type="slidenum">
              <a:rPr lang="es-ES" noProof="0" smtClean="0"/>
              <a:t>74</a:t>
            </a:fld>
            <a:endParaRPr lang="es-ES" noProof="0" dirty="0"/>
          </a:p>
        </p:txBody>
      </p:sp>
      <p:sp>
        <p:nvSpPr>
          <p:cNvPr id="2" name="CuadroTexto 1">
            <a:extLst>
              <a:ext uri="{FF2B5EF4-FFF2-40B4-BE49-F238E27FC236}">
                <a16:creationId xmlns:a16="http://schemas.microsoft.com/office/drawing/2014/main" id="{385B9208-6506-683A-1092-ECA25746D5E8}"/>
              </a:ext>
            </a:extLst>
          </p:cNvPr>
          <p:cNvSpPr txBox="1"/>
          <p:nvPr/>
        </p:nvSpPr>
        <p:spPr>
          <a:xfrm rot="16200000">
            <a:off x="-3035970" y="3233229"/>
            <a:ext cx="6729406" cy="430887"/>
          </a:xfrm>
          <a:prstGeom prst="rect">
            <a:avLst/>
          </a:prstGeom>
          <a:noFill/>
        </p:spPr>
        <p:txBody>
          <a:bodyPr wrap="none" rtlCol="0">
            <a:spAutoFit/>
          </a:bodyPr>
          <a:lstStyle/>
          <a:p>
            <a:r>
              <a:rPr lang="es-MX" sz="22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PILARES DE LA PROGRAMACIÓN ORIENTADA A OBJETOS</a:t>
            </a:r>
            <a:endParaRPr lang="es-PE" sz="22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5" name="CuadroTexto 4">
            <a:extLst>
              <a:ext uri="{FF2B5EF4-FFF2-40B4-BE49-F238E27FC236}">
                <a16:creationId xmlns:a16="http://schemas.microsoft.com/office/drawing/2014/main" id="{D9987EA6-DE13-79C2-4CDF-73C346DC30B0}"/>
              </a:ext>
            </a:extLst>
          </p:cNvPr>
          <p:cNvSpPr txBox="1"/>
          <p:nvPr/>
        </p:nvSpPr>
        <p:spPr>
          <a:xfrm rot="16200000">
            <a:off x="-123603" y="3430159"/>
            <a:ext cx="2013500"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ABSTRACCIÓN</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8" name="CuadroTexto 7">
            <a:extLst>
              <a:ext uri="{FF2B5EF4-FFF2-40B4-BE49-F238E27FC236}">
                <a16:creationId xmlns:a16="http://schemas.microsoft.com/office/drawing/2014/main" id="{5E1119CC-F850-DEE7-7895-654B6A8380AA}"/>
              </a:ext>
            </a:extLst>
          </p:cNvPr>
          <p:cNvSpPr txBox="1"/>
          <p:nvPr/>
        </p:nvSpPr>
        <p:spPr>
          <a:xfrm>
            <a:off x="1466642" y="4412868"/>
            <a:ext cx="6604075" cy="2031325"/>
          </a:xfrm>
          <a:prstGeom prst="rect">
            <a:avLst/>
          </a:prstGeom>
          <a:noFill/>
        </p:spPr>
        <p:txBody>
          <a:bodyPr wrap="square" rtlCol="0">
            <a:spAutoFit/>
          </a:bodyPr>
          <a:lstStyle/>
          <a:p>
            <a:pPr marL="285750" indent="-285750" algn="just">
              <a:buFont typeface="Arial" panose="020B0604020202020204" pitchFamily="34" charset="0"/>
              <a:buChar char="•"/>
            </a:pPr>
            <a:r>
              <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En resumen, la abstracción permite definir una interfaz común para varias clases, lo que facilita la creación de código reutilizable y flexible. </a:t>
            </a:r>
          </a:p>
          <a:p>
            <a:pPr marL="285750" indent="-285750" algn="just">
              <a:buFont typeface="Arial" panose="020B0604020202020204" pitchFamily="34" charset="0"/>
              <a:buChar char="•"/>
            </a:pPr>
            <a:endPar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pPr marL="285750" indent="-285750" algn="just">
              <a:buFont typeface="Arial" panose="020B0604020202020204" pitchFamily="34" charset="0"/>
              <a:buChar char="•"/>
            </a:pPr>
            <a:r>
              <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Además, al trabajar con interfaces y clases abstractas, se pueden crear jerarquías de clases y trabajar con objetos de diferentes clases de forma homogénea.</a:t>
            </a:r>
          </a:p>
        </p:txBody>
      </p:sp>
      <p:sp>
        <p:nvSpPr>
          <p:cNvPr id="11" name="CuadroTexto 10">
            <a:extLst>
              <a:ext uri="{FF2B5EF4-FFF2-40B4-BE49-F238E27FC236}">
                <a16:creationId xmlns:a16="http://schemas.microsoft.com/office/drawing/2014/main" id="{8260FC49-6EC0-4482-A0F7-2259DD0F944A}"/>
              </a:ext>
            </a:extLst>
          </p:cNvPr>
          <p:cNvSpPr txBox="1"/>
          <p:nvPr/>
        </p:nvSpPr>
        <p:spPr>
          <a:xfrm>
            <a:off x="1491198" y="70324"/>
            <a:ext cx="1189547" cy="369332"/>
          </a:xfrm>
          <a:prstGeom prst="rect">
            <a:avLst/>
          </a:prstGeom>
          <a:noFill/>
        </p:spPr>
        <p:txBody>
          <a:bodyPr wrap="square" rtlCol="0">
            <a:spAutoFit/>
          </a:bodyPr>
          <a:lstStyle/>
          <a:p>
            <a:pPr algn="just"/>
            <a:r>
              <a:rPr lang="es-PE" b="1" dirty="0">
                <a:solidFill>
                  <a:schemeClr val="accent1">
                    <a:lumMod val="7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sym typeface="Wingdings" panose="05000000000000000000" pitchFamily="2" charset="2"/>
              </a:rPr>
              <a:t>EJEMPLO:</a:t>
            </a:r>
          </a:p>
        </p:txBody>
      </p:sp>
      <p:pic>
        <p:nvPicPr>
          <p:cNvPr id="4" name="Imagen 3">
            <a:extLst>
              <a:ext uri="{FF2B5EF4-FFF2-40B4-BE49-F238E27FC236}">
                <a16:creationId xmlns:a16="http://schemas.microsoft.com/office/drawing/2014/main" id="{01B1DEDD-0323-41B9-96FC-D5BCD0493745}"/>
              </a:ext>
            </a:extLst>
          </p:cNvPr>
          <p:cNvPicPr>
            <a:picLocks noChangeAspect="1"/>
          </p:cNvPicPr>
          <p:nvPr/>
        </p:nvPicPr>
        <p:blipFill>
          <a:blip r:embed="rId3"/>
          <a:stretch>
            <a:fillRect/>
          </a:stretch>
        </p:blipFill>
        <p:spPr>
          <a:xfrm>
            <a:off x="5077609" y="393171"/>
            <a:ext cx="1895238" cy="904762"/>
          </a:xfrm>
          <a:prstGeom prst="rect">
            <a:avLst/>
          </a:prstGeom>
        </p:spPr>
      </p:pic>
      <p:pic>
        <p:nvPicPr>
          <p:cNvPr id="6" name="Imagen 5">
            <a:extLst>
              <a:ext uri="{FF2B5EF4-FFF2-40B4-BE49-F238E27FC236}">
                <a16:creationId xmlns:a16="http://schemas.microsoft.com/office/drawing/2014/main" id="{D3D791C2-9CC4-4BF6-9645-359539F19AF1}"/>
              </a:ext>
            </a:extLst>
          </p:cNvPr>
          <p:cNvPicPr>
            <a:picLocks noChangeAspect="1"/>
          </p:cNvPicPr>
          <p:nvPr/>
        </p:nvPicPr>
        <p:blipFill rotWithShape="1">
          <a:blip r:embed="rId4"/>
          <a:srcRect r="32923" b="53835"/>
          <a:stretch/>
        </p:blipFill>
        <p:spPr>
          <a:xfrm>
            <a:off x="1396544" y="473578"/>
            <a:ext cx="2306185" cy="2985329"/>
          </a:xfrm>
          <a:prstGeom prst="rect">
            <a:avLst/>
          </a:prstGeom>
        </p:spPr>
      </p:pic>
      <p:pic>
        <p:nvPicPr>
          <p:cNvPr id="7" name="Imagen 6">
            <a:extLst>
              <a:ext uri="{FF2B5EF4-FFF2-40B4-BE49-F238E27FC236}">
                <a16:creationId xmlns:a16="http://schemas.microsoft.com/office/drawing/2014/main" id="{56C7F919-1BE5-4F98-BB25-292F0776A7A1}"/>
              </a:ext>
            </a:extLst>
          </p:cNvPr>
          <p:cNvPicPr>
            <a:picLocks noChangeAspect="1"/>
          </p:cNvPicPr>
          <p:nvPr/>
        </p:nvPicPr>
        <p:blipFill rotWithShape="1">
          <a:blip r:embed="rId4"/>
          <a:srcRect t="48387"/>
          <a:stretch/>
        </p:blipFill>
        <p:spPr>
          <a:xfrm>
            <a:off x="8471026" y="151624"/>
            <a:ext cx="3294079" cy="3197851"/>
          </a:xfrm>
          <a:prstGeom prst="rect">
            <a:avLst/>
          </a:prstGeom>
        </p:spPr>
      </p:pic>
      <p:cxnSp>
        <p:nvCxnSpPr>
          <p:cNvPr id="14" name="Conector: angular 13">
            <a:extLst>
              <a:ext uri="{FF2B5EF4-FFF2-40B4-BE49-F238E27FC236}">
                <a16:creationId xmlns:a16="http://schemas.microsoft.com/office/drawing/2014/main" id="{FC416002-462C-4359-997E-4D45867EAF24}"/>
              </a:ext>
            </a:extLst>
          </p:cNvPr>
          <p:cNvCxnSpPr>
            <a:stCxn id="4" idx="1"/>
            <a:endCxn id="6" idx="3"/>
          </p:cNvCxnSpPr>
          <p:nvPr/>
        </p:nvCxnSpPr>
        <p:spPr>
          <a:xfrm rot="10800000" flipV="1">
            <a:off x="3702729" y="845551"/>
            <a:ext cx="1374880" cy="1120691"/>
          </a:xfrm>
          <a:prstGeom prst="bentConnector3">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6" name="Conector: angular 15">
            <a:extLst>
              <a:ext uri="{FF2B5EF4-FFF2-40B4-BE49-F238E27FC236}">
                <a16:creationId xmlns:a16="http://schemas.microsoft.com/office/drawing/2014/main" id="{0DEB8A4F-4DC5-4239-984D-D74BD95398B8}"/>
              </a:ext>
            </a:extLst>
          </p:cNvPr>
          <p:cNvCxnSpPr>
            <a:cxnSpLocks/>
            <a:stCxn id="4" idx="3"/>
            <a:endCxn id="7" idx="1"/>
          </p:cNvCxnSpPr>
          <p:nvPr/>
        </p:nvCxnSpPr>
        <p:spPr>
          <a:xfrm>
            <a:off x="6972847" y="845552"/>
            <a:ext cx="1498179" cy="904998"/>
          </a:xfrm>
          <a:prstGeom prst="bentConnector3">
            <a:avLst>
              <a:gd name="adj1" fmla="val 50000"/>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25" name="Imagen 24">
            <a:extLst>
              <a:ext uri="{FF2B5EF4-FFF2-40B4-BE49-F238E27FC236}">
                <a16:creationId xmlns:a16="http://schemas.microsoft.com/office/drawing/2014/main" id="{530C8910-7F86-4786-BEE6-EB09B5137E31}"/>
              </a:ext>
            </a:extLst>
          </p:cNvPr>
          <p:cNvPicPr>
            <a:picLocks noChangeAspect="1"/>
          </p:cNvPicPr>
          <p:nvPr/>
        </p:nvPicPr>
        <p:blipFill>
          <a:blip r:embed="rId5"/>
          <a:stretch>
            <a:fillRect/>
          </a:stretch>
        </p:blipFill>
        <p:spPr>
          <a:xfrm>
            <a:off x="4006180" y="2402905"/>
            <a:ext cx="4038095" cy="1371429"/>
          </a:xfrm>
          <a:prstGeom prst="rect">
            <a:avLst/>
          </a:prstGeom>
        </p:spPr>
      </p:pic>
    </p:spTree>
    <p:extLst>
      <p:ext uri="{BB962C8B-B14F-4D97-AF65-F5344CB8AC3E}">
        <p14:creationId xmlns:p14="http://schemas.microsoft.com/office/powerpoint/2010/main" val="9724941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8D2D6617-46E2-4BB5-A527-766D31BC6FE3}"/>
              </a:ext>
            </a:extLst>
          </p:cNvPr>
          <p:cNvSpPr>
            <a:spLocks noGrp="1"/>
          </p:cNvSpPr>
          <p:nvPr>
            <p:ph type="sldNum" sz="quarter" idx="12"/>
          </p:nvPr>
        </p:nvSpPr>
        <p:spPr>
          <a:xfrm>
            <a:off x="10766796" y="6448251"/>
            <a:ext cx="609441" cy="365125"/>
          </a:xfrm>
        </p:spPr>
        <p:txBody>
          <a:bodyPr/>
          <a:lstStyle/>
          <a:p>
            <a:pPr rtl="0"/>
            <a:fld id="{7DC1BBB0-96F0-4077-A278-0F3FB5C104D3}" type="slidenum">
              <a:rPr lang="es-ES" noProof="0" smtClean="0"/>
              <a:t>75</a:t>
            </a:fld>
            <a:endParaRPr lang="es-ES" noProof="0" dirty="0"/>
          </a:p>
        </p:txBody>
      </p:sp>
      <p:sp>
        <p:nvSpPr>
          <p:cNvPr id="2" name="CuadroTexto 1">
            <a:extLst>
              <a:ext uri="{FF2B5EF4-FFF2-40B4-BE49-F238E27FC236}">
                <a16:creationId xmlns:a16="http://schemas.microsoft.com/office/drawing/2014/main" id="{385B9208-6506-683A-1092-ECA25746D5E8}"/>
              </a:ext>
            </a:extLst>
          </p:cNvPr>
          <p:cNvSpPr txBox="1"/>
          <p:nvPr/>
        </p:nvSpPr>
        <p:spPr>
          <a:xfrm rot="16200000">
            <a:off x="-3035970" y="3233229"/>
            <a:ext cx="6729406" cy="430887"/>
          </a:xfrm>
          <a:prstGeom prst="rect">
            <a:avLst/>
          </a:prstGeom>
          <a:noFill/>
        </p:spPr>
        <p:txBody>
          <a:bodyPr wrap="none" rtlCol="0">
            <a:spAutoFit/>
          </a:bodyPr>
          <a:lstStyle/>
          <a:p>
            <a:r>
              <a:rPr lang="es-MX" sz="22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PILARES DE LA PROGRAMACIÓN ORIENTADA A OBJETOS</a:t>
            </a:r>
            <a:endParaRPr lang="es-PE" sz="22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5" name="CuadroTexto 4">
            <a:extLst>
              <a:ext uri="{FF2B5EF4-FFF2-40B4-BE49-F238E27FC236}">
                <a16:creationId xmlns:a16="http://schemas.microsoft.com/office/drawing/2014/main" id="{D9987EA6-DE13-79C2-4CDF-73C346DC30B0}"/>
              </a:ext>
            </a:extLst>
          </p:cNvPr>
          <p:cNvSpPr txBox="1"/>
          <p:nvPr/>
        </p:nvSpPr>
        <p:spPr>
          <a:xfrm rot="16200000">
            <a:off x="-501075" y="3430159"/>
            <a:ext cx="2768450"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ENCAPSULAMIENTO</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8" name="CuadroTexto 7">
            <a:extLst>
              <a:ext uri="{FF2B5EF4-FFF2-40B4-BE49-F238E27FC236}">
                <a16:creationId xmlns:a16="http://schemas.microsoft.com/office/drawing/2014/main" id="{5E1119CC-F850-DEE7-7895-654B6A8380AA}"/>
              </a:ext>
            </a:extLst>
          </p:cNvPr>
          <p:cNvSpPr txBox="1"/>
          <p:nvPr/>
        </p:nvSpPr>
        <p:spPr>
          <a:xfrm>
            <a:off x="1269876" y="83969"/>
            <a:ext cx="5713872" cy="1754326"/>
          </a:xfrm>
          <a:prstGeom prst="rect">
            <a:avLst/>
          </a:prstGeom>
          <a:noFill/>
        </p:spPr>
        <p:txBody>
          <a:bodyPr wrap="square" rtlCol="0">
            <a:spAutoFit/>
          </a:bodyPr>
          <a:lstStyle/>
          <a:p>
            <a:pPr marL="285750" indent="-285750" algn="just">
              <a:buFont typeface="Arial" panose="020B0604020202020204" pitchFamily="34" charset="0"/>
              <a:buChar char="•"/>
            </a:pPr>
            <a:r>
              <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Consiste en ocultar los detalles de implementación de una clase detrás de una interfaz pública. Esto permite que los objetos interactúen entre sí a través de un conjunto de métodos y propiedades públicas, mientras que la implementación interna de la clase permanece oculta. </a:t>
            </a:r>
          </a:p>
        </p:txBody>
      </p:sp>
      <p:pic>
        <p:nvPicPr>
          <p:cNvPr id="4" name="Imagen 3">
            <a:extLst>
              <a:ext uri="{FF2B5EF4-FFF2-40B4-BE49-F238E27FC236}">
                <a16:creationId xmlns:a16="http://schemas.microsoft.com/office/drawing/2014/main" id="{92141114-D9B8-4161-8511-CA0303384123}"/>
              </a:ext>
            </a:extLst>
          </p:cNvPr>
          <p:cNvPicPr>
            <a:picLocks noChangeAspect="1"/>
          </p:cNvPicPr>
          <p:nvPr/>
        </p:nvPicPr>
        <p:blipFill>
          <a:blip r:embed="rId3"/>
          <a:stretch>
            <a:fillRect/>
          </a:stretch>
        </p:blipFill>
        <p:spPr>
          <a:xfrm>
            <a:off x="2561740" y="2276766"/>
            <a:ext cx="3267597" cy="2094613"/>
          </a:xfrm>
          <a:prstGeom prst="rect">
            <a:avLst/>
          </a:prstGeom>
        </p:spPr>
      </p:pic>
      <p:sp>
        <p:nvSpPr>
          <p:cNvPr id="9" name="CuadroTexto 8">
            <a:extLst>
              <a:ext uri="{FF2B5EF4-FFF2-40B4-BE49-F238E27FC236}">
                <a16:creationId xmlns:a16="http://schemas.microsoft.com/office/drawing/2014/main" id="{2E76D34C-BC1B-43CE-B255-B6170623175B}"/>
              </a:ext>
            </a:extLst>
          </p:cNvPr>
          <p:cNvSpPr txBox="1"/>
          <p:nvPr/>
        </p:nvSpPr>
        <p:spPr>
          <a:xfrm>
            <a:off x="2478833" y="1907434"/>
            <a:ext cx="1189547" cy="369332"/>
          </a:xfrm>
          <a:prstGeom prst="rect">
            <a:avLst/>
          </a:prstGeom>
          <a:noFill/>
        </p:spPr>
        <p:txBody>
          <a:bodyPr wrap="square" rtlCol="0">
            <a:spAutoFit/>
          </a:bodyPr>
          <a:lstStyle/>
          <a:p>
            <a:pPr algn="just"/>
            <a:r>
              <a:rPr lang="es-PE" b="1" dirty="0">
                <a:solidFill>
                  <a:schemeClr val="accent1">
                    <a:lumMod val="7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sym typeface="Wingdings" panose="05000000000000000000" pitchFamily="2" charset="2"/>
              </a:rPr>
              <a:t>EJEMPLO:</a:t>
            </a:r>
          </a:p>
        </p:txBody>
      </p:sp>
      <p:sp>
        <p:nvSpPr>
          <p:cNvPr id="10" name="CuadroTexto 9">
            <a:extLst>
              <a:ext uri="{FF2B5EF4-FFF2-40B4-BE49-F238E27FC236}">
                <a16:creationId xmlns:a16="http://schemas.microsoft.com/office/drawing/2014/main" id="{18FB2EC4-C583-4825-B85C-79894C730C13}"/>
              </a:ext>
            </a:extLst>
          </p:cNvPr>
          <p:cNvSpPr txBox="1"/>
          <p:nvPr/>
        </p:nvSpPr>
        <p:spPr>
          <a:xfrm>
            <a:off x="1269876" y="4797152"/>
            <a:ext cx="5713872" cy="1200329"/>
          </a:xfrm>
          <a:prstGeom prst="rect">
            <a:avLst/>
          </a:prstGeom>
          <a:noFill/>
        </p:spPr>
        <p:txBody>
          <a:bodyPr wrap="square" rtlCol="0">
            <a:spAutoFit/>
          </a:bodyPr>
          <a:lstStyle/>
          <a:p>
            <a:pPr marL="285750" indent="-285750" algn="just">
              <a:buFont typeface="Arial" panose="020B0604020202020204" pitchFamily="34" charset="0"/>
              <a:buChar char="•"/>
            </a:pPr>
            <a:r>
              <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En resumen, el encapsulamiento permite limitar el acceso a los miembros de una clase, lo que ayuda a proteger la integridad de los datos y a asegurar que la lógica de la clase sea correcta.</a:t>
            </a:r>
          </a:p>
        </p:txBody>
      </p:sp>
      <p:pic>
        <p:nvPicPr>
          <p:cNvPr id="3074" name="Picture 2" descr="Encapsulamiento (informática) - Wikipedia, la enciclopedia libre">
            <a:extLst>
              <a:ext uri="{FF2B5EF4-FFF2-40B4-BE49-F238E27FC236}">
                <a16:creationId xmlns:a16="http://schemas.microsoft.com/office/drawing/2014/main" id="{477E3E00-7FB1-48EA-9057-7A57D1571C6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69291" y="1784385"/>
            <a:ext cx="3016200" cy="1761963"/>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POO: ¿Qué es la programación orientada a objetos? | Alura Cursos Online">
            <a:extLst>
              <a:ext uri="{FF2B5EF4-FFF2-40B4-BE49-F238E27FC236}">
                <a16:creationId xmlns:a16="http://schemas.microsoft.com/office/drawing/2014/main" id="{8AFCC241-C265-4EEA-A2E9-50BF12DB553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09447" y="4583093"/>
            <a:ext cx="4055393" cy="16284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9987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8D2D6617-46E2-4BB5-A527-766D31BC6FE3}"/>
              </a:ext>
            </a:extLst>
          </p:cNvPr>
          <p:cNvSpPr>
            <a:spLocks noGrp="1"/>
          </p:cNvSpPr>
          <p:nvPr>
            <p:ph type="sldNum" sz="quarter" idx="12"/>
          </p:nvPr>
        </p:nvSpPr>
        <p:spPr>
          <a:xfrm>
            <a:off x="10766796" y="6448251"/>
            <a:ext cx="609441" cy="365125"/>
          </a:xfrm>
        </p:spPr>
        <p:txBody>
          <a:bodyPr/>
          <a:lstStyle/>
          <a:p>
            <a:pPr rtl="0"/>
            <a:fld id="{7DC1BBB0-96F0-4077-A278-0F3FB5C104D3}" type="slidenum">
              <a:rPr lang="es-ES" noProof="0" smtClean="0"/>
              <a:t>76</a:t>
            </a:fld>
            <a:endParaRPr lang="es-ES" noProof="0" dirty="0"/>
          </a:p>
        </p:txBody>
      </p:sp>
      <p:sp>
        <p:nvSpPr>
          <p:cNvPr id="2" name="CuadroTexto 1">
            <a:extLst>
              <a:ext uri="{FF2B5EF4-FFF2-40B4-BE49-F238E27FC236}">
                <a16:creationId xmlns:a16="http://schemas.microsoft.com/office/drawing/2014/main" id="{385B9208-6506-683A-1092-ECA25746D5E8}"/>
              </a:ext>
            </a:extLst>
          </p:cNvPr>
          <p:cNvSpPr txBox="1"/>
          <p:nvPr/>
        </p:nvSpPr>
        <p:spPr>
          <a:xfrm rot="16200000">
            <a:off x="-3035970" y="3233229"/>
            <a:ext cx="6729406" cy="430887"/>
          </a:xfrm>
          <a:prstGeom prst="rect">
            <a:avLst/>
          </a:prstGeom>
          <a:noFill/>
        </p:spPr>
        <p:txBody>
          <a:bodyPr wrap="none" rtlCol="0">
            <a:spAutoFit/>
          </a:bodyPr>
          <a:lstStyle/>
          <a:p>
            <a:r>
              <a:rPr lang="es-MX" sz="22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PILARES DE LA PROGRAMACIÓN ORIENTADA A OBJETOS</a:t>
            </a:r>
            <a:endParaRPr lang="es-PE" sz="22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5" name="CuadroTexto 4">
            <a:extLst>
              <a:ext uri="{FF2B5EF4-FFF2-40B4-BE49-F238E27FC236}">
                <a16:creationId xmlns:a16="http://schemas.microsoft.com/office/drawing/2014/main" id="{D9987EA6-DE13-79C2-4CDF-73C346DC30B0}"/>
              </a:ext>
            </a:extLst>
          </p:cNvPr>
          <p:cNvSpPr txBox="1"/>
          <p:nvPr/>
        </p:nvSpPr>
        <p:spPr>
          <a:xfrm rot="16200000">
            <a:off x="-249529" y="3430159"/>
            <a:ext cx="2265364"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POLIMORFISMO</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8" name="CuadroTexto 7">
            <a:extLst>
              <a:ext uri="{FF2B5EF4-FFF2-40B4-BE49-F238E27FC236}">
                <a16:creationId xmlns:a16="http://schemas.microsoft.com/office/drawing/2014/main" id="{5E1119CC-F850-DEE7-7895-654B6A8380AA}"/>
              </a:ext>
            </a:extLst>
          </p:cNvPr>
          <p:cNvSpPr txBox="1"/>
          <p:nvPr/>
        </p:nvSpPr>
        <p:spPr>
          <a:xfrm>
            <a:off x="1269876" y="83969"/>
            <a:ext cx="5713872" cy="1754326"/>
          </a:xfrm>
          <a:prstGeom prst="rect">
            <a:avLst/>
          </a:prstGeom>
          <a:noFill/>
        </p:spPr>
        <p:txBody>
          <a:bodyPr wrap="square" rtlCol="0">
            <a:spAutoFit/>
          </a:bodyPr>
          <a:lstStyle/>
          <a:p>
            <a:pPr marL="285750" indent="-285750" algn="just">
              <a:buFont typeface="Arial" panose="020B0604020202020204" pitchFamily="34" charset="0"/>
              <a:buChar char="•"/>
            </a:pPr>
            <a:r>
              <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Permite que los objetos de diferentes clases respondan al mismo mensaje o llamado a método. Esto significa que una clase puede tener varias formas de implementar un método y, dependiendo del objeto que se llame, se ejecutará la implementación específica de esa clase. </a:t>
            </a:r>
          </a:p>
        </p:txBody>
      </p:sp>
      <p:sp>
        <p:nvSpPr>
          <p:cNvPr id="9" name="CuadroTexto 8">
            <a:extLst>
              <a:ext uri="{FF2B5EF4-FFF2-40B4-BE49-F238E27FC236}">
                <a16:creationId xmlns:a16="http://schemas.microsoft.com/office/drawing/2014/main" id="{2E76D34C-BC1B-43CE-B255-B6170623175B}"/>
              </a:ext>
            </a:extLst>
          </p:cNvPr>
          <p:cNvSpPr txBox="1"/>
          <p:nvPr/>
        </p:nvSpPr>
        <p:spPr>
          <a:xfrm>
            <a:off x="1557908" y="1952504"/>
            <a:ext cx="1189547" cy="369332"/>
          </a:xfrm>
          <a:prstGeom prst="rect">
            <a:avLst/>
          </a:prstGeom>
          <a:noFill/>
        </p:spPr>
        <p:txBody>
          <a:bodyPr wrap="square" rtlCol="0">
            <a:spAutoFit/>
          </a:bodyPr>
          <a:lstStyle/>
          <a:p>
            <a:pPr algn="just"/>
            <a:r>
              <a:rPr lang="es-PE" b="1" dirty="0">
                <a:solidFill>
                  <a:schemeClr val="accent1">
                    <a:lumMod val="7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sym typeface="Wingdings" panose="05000000000000000000" pitchFamily="2" charset="2"/>
              </a:rPr>
              <a:t>EJEMPLO:</a:t>
            </a:r>
          </a:p>
        </p:txBody>
      </p:sp>
      <p:sp>
        <p:nvSpPr>
          <p:cNvPr id="10" name="CuadroTexto 9">
            <a:extLst>
              <a:ext uri="{FF2B5EF4-FFF2-40B4-BE49-F238E27FC236}">
                <a16:creationId xmlns:a16="http://schemas.microsoft.com/office/drawing/2014/main" id="{18FB2EC4-C583-4825-B85C-79894C730C13}"/>
              </a:ext>
            </a:extLst>
          </p:cNvPr>
          <p:cNvSpPr txBox="1"/>
          <p:nvPr/>
        </p:nvSpPr>
        <p:spPr>
          <a:xfrm>
            <a:off x="4998728" y="5934670"/>
            <a:ext cx="6768752" cy="923330"/>
          </a:xfrm>
          <a:prstGeom prst="rect">
            <a:avLst/>
          </a:prstGeom>
          <a:noFill/>
        </p:spPr>
        <p:txBody>
          <a:bodyPr wrap="square" rtlCol="0">
            <a:spAutoFit/>
          </a:bodyPr>
          <a:lstStyle/>
          <a:p>
            <a:pPr marL="285750" indent="-285750" algn="just">
              <a:buFont typeface="Arial" panose="020B0604020202020204" pitchFamily="34" charset="0"/>
              <a:buChar char="•"/>
            </a:pPr>
            <a:r>
              <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En resumen, el polimorfismo permite tratar a los objetos de diferentes clases de manera uniforme, lo que facilita la creación de código reutilizable y flexible.</a:t>
            </a:r>
          </a:p>
        </p:txBody>
      </p:sp>
      <p:pic>
        <p:nvPicPr>
          <p:cNvPr id="6" name="Imagen 5">
            <a:extLst>
              <a:ext uri="{FF2B5EF4-FFF2-40B4-BE49-F238E27FC236}">
                <a16:creationId xmlns:a16="http://schemas.microsoft.com/office/drawing/2014/main" id="{116717B3-9F50-496F-979C-34B290A1255E}"/>
              </a:ext>
            </a:extLst>
          </p:cNvPr>
          <p:cNvPicPr>
            <a:picLocks noChangeAspect="1"/>
          </p:cNvPicPr>
          <p:nvPr/>
        </p:nvPicPr>
        <p:blipFill rotWithShape="1">
          <a:blip r:embed="rId3"/>
          <a:srcRect r="12444" b="88113"/>
          <a:stretch/>
        </p:blipFill>
        <p:spPr>
          <a:xfrm>
            <a:off x="3761186" y="1954495"/>
            <a:ext cx="2695155" cy="815198"/>
          </a:xfrm>
          <a:prstGeom prst="rect">
            <a:avLst/>
          </a:prstGeom>
        </p:spPr>
      </p:pic>
      <p:pic>
        <p:nvPicPr>
          <p:cNvPr id="12" name="Imagen 11">
            <a:extLst>
              <a:ext uri="{FF2B5EF4-FFF2-40B4-BE49-F238E27FC236}">
                <a16:creationId xmlns:a16="http://schemas.microsoft.com/office/drawing/2014/main" id="{D46D7105-3FC5-4F2E-8CC0-E2C89FC8927C}"/>
              </a:ext>
            </a:extLst>
          </p:cNvPr>
          <p:cNvPicPr>
            <a:picLocks noChangeAspect="1"/>
          </p:cNvPicPr>
          <p:nvPr/>
        </p:nvPicPr>
        <p:blipFill rotWithShape="1">
          <a:blip r:embed="rId3"/>
          <a:srcRect t="55018" b="-1"/>
          <a:stretch/>
        </p:blipFill>
        <p:spPr>
          <a:xfrm>
            <a:off x="1364378" y="3440614"/>
            <a:ext cx="3078207" cy="3084926"/>
          </a:xfrm>
          <a:prstGeom prst="rect">
            <a:avLst/>
          </a:prstGeom>
        </p:spPr>
      </p:pic>
      <p:pic>
        <p:nvPicPr>
          <p:cNvPr id="13" name="Imagen 12">
            <a:extLst>
              <a:ext uri="{FF2B5EF4-FFF2-40B4-BE49-F238E27FC236}">
                <a16:creationId xmlns:a16="http://schemas.microsoft.com/office/drawing/2014/main" id="{F4775BBF-4666-4F47-9353-00749841A2AA}"/>
              </a:ext>
            </a:extLst>
          </p:cNvPr>
          <p:cNvPicPr>
            <a:picLocks noChangeAspect="1"/>
          </p:cNvPicPr>
          <p:nvPr/>
        </p:nvPicPr>
        <p:blipFill rotWithShape="1">
          <a:blip r:embed="rId3"/>
          <a:srcRect t="14068" r="14323" b="46402"/>
          <a:stretch/>
        </p:blipFill>
        <p:spPr>
          <a:xfrm>
            <a:off x="8126121" y="482833"/>
            <a:ext cx="2637321" cy="2710924"/>
          </a:xfrm>
          <a:prstGeom prst="rect">
            <a:avLst/>
          </a:prstGeom>
        </p:spPr>
      </p:pic>
      <p:cxnSp>
        <p:nvCxnSpPr>
          <p:cNvPr id="14" name="Conector: angular 13">
            <a:extLst>
              <a:ext uri="{FF2B5EF4-FFF2-40B4-BE49-F238E27FC236}">
                <a16:creationId xmlns:a16="http://schemas.microsoft.com/office/drawing/2014/main" id="{AC2032A0-26CE-45F1-A51A-86D52EAE8185}"/>
              </a:ext>
            </a:extLst>
          </p:cNvPr>
          <p:cNvCxnSpPr>
            <a:cxnSpLocks/>
            <a:stCxn id="6" idx="2"/>
            <a:endCxn id="12" idx="0"/>
          </p:cNvCxnSpPr>
          <p:nvPr/>
        </p:nvCxnSpPr>
        <p:spPr>
          <a:xfrm rot="5400000">
            <a:off x="3670663" y="2002512"/>
            <a:ext cx="670921" cy="2205282"/>
          </a:xfrm>
          <a:prstGeom prst="bentConnector3">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7" name="Conector: angular 16">
            <a:extLst>
              <a:ext uri="{FF2B5EF4-FFF2-40B4-BE49-F238E27FC236}">
                <a16:creationId xmlns:a16="http://schemas.microsoft.com/office/drawing/2014/main" id="{080BB9A2-5A8A-4B93-B9D5-09AF3B61A73B}"/>
              </a:ext>
            </a:extLst>
          </p:cNvPr>
          <p:cNvCxnSpPr>
            <a:cxnSpLocks/>
            <a:stCxn id="6" idx="3"/>
            <a:endCxn id="13" idx="1"/>
          </p:cNvCxnSpPr>
          <p:nvPr/>
        </p:nvCxnSpPr>
        <p:spPr>
          <a:xfrm flipV="1">
            <a:off x="6456341" y="1838295"/>
            <a:ext cx="1669780" cy="523799"/>
          </a:xfrm>
          <a:prstGeom prst="bentConnector3">
            <a:avLst>
              <a:gd name="adj1" fmla="val 50000"/>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20" name="Imagen 19">
            <a:extLst>
              <a:ext uri="{FF2B5EF4-FFF2-40B4-BE49-F238E27FC236}">
                <a16:creationId xmlns:a16="http://schemas.microsoft.com/office/drawing/2014/main" id="{AC71E072-0EB0-439A-A3F6-55203F240CA0}"/>
              </a:ext>
            </a:extLst>
          </p:cNvPr>
          <p:cNvPicPr>
            <a:picLocks noChangeAspect="1"/>
          </p:cNvPicPr>
          <p:nvPr/>
        </p:nvPicPr>
        <p:blipFill>
          <a:blip r:embed="rId4"/>
          <a:stretch>
            <a:fillRect/>
          </a:stretch>
        </p:blipFill>
        <p:spPr>
          <a:xfrm>
            <a:off x="7048575" y="4427324"/>
            <a:ext cx="3775872" cy="1176091"/>
          </a:xfrm>
          <a:prstGeom prst="rect">
            <a:avLst/>
          </a:prstGeom>
        </p:spPr>
      </p:pic>
    </p:spTree>
    <p:extLst>
      <p:ext uri="{BB962C8B-B14F-4D97-AF65-F5344CB8AC3E}">
        <p14:creationId xmlns:p14="http://schemas.microsoft.com/office/powerpoint/2010/main" val="1732401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8D2D6617-46E2-4BB5-A527-766D31BC6FE3}"/>
              </a:ext>
            </a:extLst>
          </p:cNvPr>
          <p:cNvSpPr>
            <a:spLocks noGrp="1"/>
          </p:cNvSpPr>
          <p:nvPr>
            <p:ph type="sldNum" sz="quarter" idx="12"/>
          </p:nvPr>
        </p:nvSpPr>
        <p:spPr>
          <a:xfrm>
            <a:off x="10766796" y="6448251"/>
            <a:ext cx="609441" cy="365125"/>
          </a:xfrm>
        </p:spPr>
        <p:txBody>
          <a:bodyPr/>
          <a:lstStyle/>
          <a:p>
            <a:pPr rtl="0"/>
            <a:fld id="{7DC1BBB0-96F0-4077-A278-0F3FB5C104D3}" type="slidenum">
              <a:rPr lang="es-ES" noProof="0" smtClean="0"/>
              <a:t>77</a:t>
            </a:fld>
            <a:endParaRPr lang="es-ES" noProof="0" dirty="0"/>
          </a:p>
        </p:txBody>
      </p:sp>
      <p:sp>
        <p:nvSpPr>
          <p:cNvPr id="9" name="CuadroTexto 8">
            <a:extLst>
              <a:ext uri="{FF2B5EF4-FFF2-40B4-BE49-F238E27FC236}">
                <a16:creationId xmlns:a16="http://schemas.microsoft.com/office/drawing/2014/main" id="{522997E0-2C77-4E05-9F75-87F72499A351}"/>
              </a:ext>
            </a:extLst>
          </p:cNvPr>
          <p:cNvSpPr txBox="1"/>
          <p:nvPr/>
        </p:nvSpPr>
        <p:spPr>
          <a:xfrm>
            <a:off x="5391274" y="35332"/>
            <a:ext cx="2036648" cy="369332"/>
          </a:xfrm>
          <a:prstGeom prst="rect">
            <a:avLst/>
          </a:prstGeom>
          <a:noFill/>
        </p:spPr>
        <p:txBody>
          <a:bodyPr wrap="none" rtlCol="0">
            <a:spAutoFit/>
          </a:bodyPr>
          <a:lstStyle/>
          <a:p>
            <a:r>
              <a:rPr lang="es-PE" b="1" dirty="0">
                <a:solidFill>
                  <a:schemeClr val="accent1">
                    <a:lumMod val="75000"/>
                  </a:schemeClr>
                </a:solidFill>
                <a:effectLst>
                  <a:outerShdw blurRad="38100" dist="38100" dir="2700000" algn="tl">
                    <a:srgbClr val="000000">
                      <a:alpha val="43137"/>
                    </a:srgbClr>
                  </a:outerShdw>
                </a:effectLst>
              </a:rPr>
              <a:t>AMBIENTE LOCAL</a:t>
            </a:r>
          </a:p>
        </p:txBody>
      </p:sp>
      <p:cxnSp>
        <p:nvCxnSpPr>
          <p:cNvPr id="27" name="Conector recto de flecha 26">
            <a:extLst>
              <a:ext uri="{FF2B5EF4-FFF2-40B4-BE49-F238E27FC236}">
                <a16:creationId xmlns:a16="http://schemas.microsoft.com/office/drawing/2014/main" id="{FF22195C-ECB5-45AC-9EC2-7E524C424D29}"/>
              </a:ext>
            </a:extLst>
          </p:cNvPr>
          <p:cNvCxnSpPr>
            <a:cxnSpLocks/>
            <a:stCxn id="9" idx="1"/>
          </p:cNvCxnSpPr>
          <p:nvPr/>
        </p:nvCxnSpPr>
        <p:spPr>
          <a:xfrm flipH="1">
            <a:off x="1214810" y="219998"/>
            <a:ext cx="4176464"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3" name="Conector recto de flecha 32">
            <a:extLst>
              <a:ext uri="{FF2B5EF4-FFF2-40B4-BE49-F238E27FC236}">
                <a16:creationId xmlns:a16="http://schemas.microsoft.com/office/drawing/2014/main" id="{5355338F-22AA-4923-9AAD-1094982EF4F5}"/>
              </a:ext>
            </a:extLst>
          </p:cNvPr>
          <p:cNvCxnSpPr>
            <a:cxnSpLocks/>
            <a:stCxn id="9" idx="3"/>
          </p:cNvCxnSpPr>
          <p:nvPr/>
        </p:nvCxnSpPr>
        <p:spPr>
          <a:xfrm>
            <a:off x="7427922" y="219998"/>
            <a:ext cx="4372064"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40" name="CuadroTexto 39">
            <a:extLst>
              <a:ext uri="{FF2B5EF4-FFF2-40B4-BE49-F238E27FC236}">
                <a16:creationId xmlns:a16="http://schemas.microsoft.com/office/drawing/2014/main" id="{9E93214B-44EA-4A6A-B083-B9F7FC2A00FD}"/>
              </a:ext>
            </a:extLst>
          </p:cNvPr>
          <p:cNvSpPr txBox="1"/>
          <p:nvPr/>
        </p:nvSpPr>
        <p:spPr>
          <a:xfrm>
            <a:off x="4428643" y="2205224"/>
            <a:ext cx="1144801" cy="584775"/>
          </a:xfrm>
          <a:prstGeom prst="rect">
            <a:avLst/>
          </a:prstGeom>
          <a:noFill/>
          <a:ln>
            <a:solidFill>
              <a:schemeClr val="tx2"/>
            </a:solidFill>
          </a:ln>
        </p:spPr>
        <p:txBody>
          <a:bodyPr wrap="none" rtlCol="0">
            <a:spAutoFit/>
          </a:bodyPr>
          <a:lstStyle/>
          <a:p>
            <a:pPr algn="ctr"/>
            <a:r>
              <a:rPr lang="es-PE" sz="16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WORKING</a:t>
            </a:r>
          </a:p>
          <a:p>
            <a:pPr algn="ctr"/>
            <a:r>
              <a:rPr lang="es-PE" sz="16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DIRECTORY</a:t>
            </a:r>
          </a:p>
        </p:txBody>
      </p:sp>
      <p:sp>
        <p:nvSpPr>
          <p:cNvPr id="42" name="CuadroTexto 41">
            <a:extLst>
              <a:ext uri="{FF2B5EF4-FFF2-40B4-BE49-F238E27FC236}">
                <a16:creationId xmlns:a16="http://schemas.microsoft.com/office/drawing/2014/main" id="{820C0448-D53E-4E01-90D1-48B05281B96A}"/>
              </a:ext>
            </a:extLst>
          </p:cNvPr>
          <p:cNvSpPr txBox="1"/>
          <p:nvPr/>
        </p:nvSpPr>
        <p:spPr>
          <a:xfrm>
            <a:off x="2259858" y="2205224"/>
            <a:ext cx="980653" cy="584775"/>
          </a:xfrm>
          <a:prstGeom prst="rect">
            <a:avLst/>
          </a:prstGeom>
          <a:noFill/>
          <a:ln>
            <a:solidFill>
              <a:schemeClr val="tx2"/>
            </a:solidFill>
          </a:ln>
        </p:spPr>
        <p:txBody>
          <a:bodyPr wrap="none" rtlCol="0">
            <a:spAutoFit/>
          </a:bodyPr>
          <a:lstStyle/>
          <a:p>
            <a:pPr algn="ctr"/>
            <a:r>
              <a:rPr lang="es-PE" sz="16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USUARIO</a:t>
            </a:r>
          </a:p>
          <a:p>
            <a:pPr algn="ctr"/>
            <a:r>
              <a:rPr lang="es-PE" sz="16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(USER)</a:t>
            </a:r>
          </a:p>
        </p:txBody>
      </p:sp>
      <p:sp>
        <p:nvSpPr>
          <p:cNvPr id="44" name="CuadroTexto 43">
            <a:extLst>
              <a:ext uri="{FF2B5EF4-FFF2-40B4-BE49-F238E27FC236}">
                <a16:creationId xmlns:a16="http://schemas.microsoft.com/office/drawing/2014/main" id="{39F1F58E-92D5-4AB2-B7CA-E970FF319CC7}"/>
              </a:ext>
            </a:extLst>
          </p:cNvPr>
          <p:cNvSpPr txBox="1"/>
          <p:nvPr/>
        </p:nvSpPr>
        <p:spPr>
          <a:xfrm>
            <a:off x="6843603" y="2205224"/>
            <a:ext cx="939873" cy="584775"/>
          </a:xfrm>
          <a:prstGeom prst="rect">
            <a:avLst/>
          </a:prstGeom>
          <a:noFill/>
          <a:ln>
            <a:solidFill>
              <a:schemeClr val="tx2"/>
            </a:solidFill>
          </a:ln>
        </p:spPr>
        <p:txBody>
          <a:bodyPr wrap="none" rtlCol="0">
            <a:spAutoFit/>
          </a:bodyPr>
          <a:lstStyle/>
          <a:p>
            <a:pPr algn="ctr"/>
            <a:r>
              <a:rPr lang="es-PE" sz="16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STAGING</a:t>
            </a:r>
          </a:p>
          <a:p>
            <a:pPr algn="ctr"/>
            <a:r>
              <a:rPr lang="es-PE" sz="16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AREA</a:t>
            </a:r>
          </a:p>
        </p:txBody>
      </p:sp>
      <p:sp>
        <p:nvSpPr>
          <p:cNvPr id="45" name="CuadroTexto 44">
            <a:extLst>
              <a:ext uri="{FF2B5EF4-FFF2-40B4-BE49-F238E27FC236}">
                <a16:creationId xmlns:a16="http://schemas.microsoft.com/office/drawing/2014/main" id="{3F84DAE6-D0E0-4DF1-B529-7D750EA4F6C6}"/>
              </a:ext>
            </a:extLst>
          </p:cNvPr>
          <p:cNvSpPr txBox="1"/>
          <p:nvPr/>
        </p:nvSpPr>
        <p:spPr>
          <a:xfrm>
            <a:off x="8953093" y="2205224"/>
            <a:ext cx="1254191" cy="584775"/>
          </a:xfrm>
          <a:prstGeom prst="rect">
            <a:avLst/>
          </a:prstGeom>
          <a:noFill/>
          <a:ln>
            <a:solidFill>
              <a:schemeClr val="tx2"/>
            </a:solidFill>
          </a:ln>
        </p:spPr>
        <p:txBody>
          <a:bodyPr wrap="none" rtlCol="0">
            <a:spAutoFit/>
          </a:bodyPr>
          <a:lstStyle/>
          <a:p>
            <a:pPr algn="ctr"/>
            <a:r>
              <a:rPr lang="es-PE" sz="16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LOCAL</a:t>
            </a:r>
          </a:p>
          <a:p>
            <a:pPr algn="ctr"/>
            <a:r>
              <a:rPr lang="es-PE" sz="16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REPOSITORY</a:t>
            </a:r>
          </a:p>
        </p:txBody>
      </p:sp>
      <p:cxnSp>
        <p:nvCxnSpPr>
          <p:cNvPr id="46" name="Conector recto 45">
            <a:extLst>
              <a:ext uri="{FF2B5EF4-FFF2-40B4-BE49-F238E27FC236}">
                <a16:creationId xmlns:a16="http://schemas.microsoft.com/office/drawing/2014/main" id="{24E6399B-882A-4CD2-80C5-845387F2A563}"/>
              </a:ext>
            </a:extLst>
          </p:cNvPr>
          <p:cNvCxnSpPr/>
          <p:nvPr/>
        </p:nvCxnSpPr>
        <p:spPr>
          <a:xfrm>
            <a:off x="3862164" y="2205224"/>
            <a:ext cx="0" cy="3240000"/>
          </a:xfrm>
          <a:prstGeom prst="line">
            <a:avLst/>
          </a:prstGeom>
        </p:spPr>
        <p:style>
          <a:lnRef idx="1">
            <a:schemeClr val="dk1"/>
          </a:lnRef>
          <a:fillRef idx="0">
            <a:schemeClr val="dk1"/>
          </a:fillRef>
          <a:effectRef idx="0">
            <a:schemeClr val="dk1"/>
          </a:effectRef>
          <a:fontRef idx="minor">
            <a:schemeClr val="tx1"/>
          </a:fontRef>
        </p:style>
      </p:cxnSp>
      <p:cxnSp>
        <p:nvCxnSpPr>
          <p:cNvPr id="48" name="Conector recto 47">
            <a:extLst>
              <a:ext uri="{FF2B5EF4-FFF2-40B4-BE49-F238E27FC236}">
                <a16:creationId xmlns:a16="http://schemas.microsoft.com/office/drawing/2014/main" id="{DF56AB82-C98D-4EBC-957B-38498090DACB}"/>
              </a:ext>
            </a:extLst>
          </p:cNvPr>
          <p:cNvCxnSpPr/>
          <p:nvPr/>
        </p:nvCxnSpPr>
        <p:spPr>
          <a:xfrm>
            <a:off x="6238428" y="2205224"/>
            <a:ext cx="0" cy="3240000"/>
          </a:xfrm>
          <a:prstGeom prst="line">
            <a:avLst/>
          </a:prstGeom>
        </p:spPr>
        <p:style>
          <a:lnRef idx="1">
            <a:schemeClr val="dk1"/>
          </a:lnRef>
          <a:fillRef idx="0">
            <a:schemeClr val="dk1"/>
          </a:fillRef>
          <a:effectRef idx="0">
            <a:schemeClr val="dk1"/>
          </a:effectRef>
          <a:fontRef idx="minor">
            <a:schemeClr val="tx1"/>
          </a:fontRef>
        </p:style>
      </p:cxnSp>
      <p:cxnSp>
        <p:nvCxnSpPr>
          <p:cNvPr id="49" name="Conector recto 48">
            <a:extLst>
              <a:ext uri="{FF2B5EF4-FFF2-40B4-BE49-F238E27FC236}">
                <a16:creationId xmlns:a16="http://schemas.microsoft.com/office/drawing/2014/main" id="{68B0A12E-6461-41F6-AA0D-E44E39494B04}"/>
              </a:ext>
            </a:extLst>
          </p:cNvPr>
          <p:cNvCxnSpPr/>
          <p:nvPr/>
        </p:nvCxnSpPr>
        <p:spPr>
          <a:xfrm>
            <a:off x="8398668" y="2205224"/>
            <a:ext cx="0" cy="3240000"/>
          </a:xfrm>
          <a:prstGeom prst="line">
            <a:avLst/>
          </a:prstGeom>
        </p:spPr>
        <p:style>
          <a:lnRef idx="1">
            <a:schemeClr val="dk1"/>
          </a:lnRef>
          <a:fillRef idx="0">
            <a:schemeClr val="dk1"/>
          </a:fillRef>
          <a:effectRef idx="0">
            <a:schemeClr val="dk1"/>
          </a:effectRef>
          <a:fontRef idx="minor">
            <a:schemeClr val="tx1"/>
          </a:fontRef>
        </p:style>
      </p:cxnSp>
      <p:cxnSp>
        <p:nvCxnSpPr>
          <p:cNvPr id="50" name="Conector recto 49">
            <a:extLst>
              <a:ext uri="{FF2B5EF4-FFF2-40B4-BE49-F238E27FC236}">
                <a16:creationId xmlns:a16="http://schemas.microsoft.com/office/drawing/2014/main" id="{A97CFA67-BA9B-4845-A44A-590F0A171D68}"/>
              </a:ext>
            </a:extLst>
          </p:cNvPr>
          <p:cNvCxnSpPr/>
          <p:nvPr/>
        </p:nvCxnSpPr>
        <p:spPr>
          <a:xfrm>
            <a:off x="10774932" y="2205224"/>
            <a:ext cx="0" cy="3240000"/>
          </a:xfrm>
          <a:prstGeom prst="line">
            <a:avLst/>
          </a:prstGeom>
        </p:spPr>
        <p:style>
          <a:lnRef idx="1">
            <a:schemeClr val="dk1"/>
          </a:lnRef>
          <a:fillRef idx="0">
            <a:schemeClr val="dk1"/>
          </a:fillRef>
          <a:effectRef idx="0">
            <a:schemeClr val="dk1"/>
          </a:effectRef>
          <a:fontRef idx="minor">
            <a:schemeClr val="tx1"/>
          </a:fontRef>
        </p:style>
      </p:cxnSp>
      <p:pic>
        <p:nvPicPr>
          <p:cNvPr id="1026" name="Picture 2" descr="File:Robustness Diagram Actor.svg - Wikipedia">
            <a:extLst>
              <a:ext uri="{FF2B5EF4-FFF2-40B4-BE49-F238E27FC236}">
                <a16:creationId xmlns:a16="http://schemas.microsoft.com/office/drawing/2014/main" id="{D4E9EA36-DB5E-44C4-ADF5-919CF6C5473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8390" t="6182" r="28390" b="7271"/>
          <a:stretch/>
        </p:blipFill>
        <p:spPr bwMode="auto">
          <a:xfrm>
            <a:off x="2259858" y="3462991"/>
            <a:ext cx="980633" cy="1372898"/>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4" descr="File Icon Vector Isolated on White Background, File Sign Stock Vector -  Illustration of decline, management: 125391856">
            <a:extLst>
              <a:ext uri="{FF2B5EF4-FFF2-40B4-BE49-F238E27FC236}">
                <a16:creationId xmlns:a16="http://schemas.microsoft.com/office/drawing/2014/main" id="{D4E3E3B6-4729-4DAB-BC19-4580E240668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2754" t="11280" r="19547" b="11279"/>
          <a:stretch/>
        </p:blipFill>
        <p:spPr bwMode="auto">
          <a:xfrm>
            <a:off x="4477357" y="3462991"/>
            <a:ext cx="1200187" cy="1372898"/>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4" descr="File Icon Vector Isolated on White Background, File Sign Stock Vector -  Illustration of decline, management: 125391856">
            <a:extLst>
              <a:ext uri="{FF2B5EF4-FFF2-40B4-BE49-F238E27FC236}">
                <a16:creationId xmlns:a16="http://schemas.microsoft.com/office/drawing/2014/main" id="{1C48B4FD-9407-4A52-9266-C3391507ADB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2754" t="11280" r="19547" b="11279"/>
          <a:stretch/>
        </p:blipFill>
        <p:spPr bwMode="auto">
          <a:xfrm>
            <a:off x="6718455" y="3462991"/>
            <a:ext cx="1200187" cy="1372898"/>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4" descr="File Icon Vector Isolated on White Background, File Sign Stock Vector -  Illustration of decline, management: 125391856">
            <a:extLst>
              <a:ext uri="{FF2B5EF4-FFF2-40B4-BE49-F238E27FC236}">
                <a16:creationId xmlns:a16="http://schemas.microsoft.com/office/drawing/2014/main" id="{AD95C780-2EDB-4BB1-8711-C598FB2D82F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2754" t="11280" r="19547" b="11279"/>
          <a:stretch/>
        </p:blipFill>
        <p:spPr bwMode="auto">
          <a:xfrm>
            <a:off x="9013861" y="3462991"/>
            <a:ext cx="1200187" cy="1372898"/>
          </a:xfrm>
          <a:prstGeom prst="rect">
            <a:avLst/>
          </a:prstGeom>
          <a:noFill/>
          <a:extLst>
            <a:ext uri="{909E8E84-426E-40DD-AFC4-6F175D3DCCD1}">
              <a14:hiddenFill xmlns:a14="http://schemas.microsoft.com/office/drawing/2010/main">
                <a:solidFill>
                  <a:srgbClr val="FFFFFF"/>
                </a:solidFill>
              </a14:hiddenFill>
            </a:ext>
          </a:extLst>
        </p:spPr>
      </p:pic>
      <p:cxnSp>
        <p:nvCxnSpPr>
          <p:cNvPr id="53" name="Conector recto de flecha 52">
            <a:extLst>
              <a:ext uri="{FF2B5EF4-FFF2-40B4-BE49-F238E27FC236}">
                <a16:creationId xmlns:a16="http://schemas.microsoft.com/office/drawing/2014/main" id="{6C8ADE01-51B6-493A-A9CC-3740E61308B4}"/>
              </a:ext>
            </a:extLst>
          </p:cNvPr>
          <p:cNvCxnSpPr>
            <a:stCxn id="1026" idx="3"/>
            <a:endCxn id="47" idx="1"/>
          </p:cNvCxnSpPr>
          <p:nvPr/>
        </p:nvCxnSpPr>
        <p:spPr>
          <a:xfrm>
            <a:off x="3240491" y="4149440"/>
            <a:ext cx="1236866" cy="0"/>
          </a:xfrm>
          <a:prstGeom prst="straightConnector1">
            <a:avLst/>
          </a:prstGeom>
          <a:ln w="28575">
            <a:solidFill>
              <a:srgbClr val="0070C0"/>
            </a:solidFill>
            <a:tailEnd type="triangle"/>
          </a:ln>
        </p:spPr>
        <p:style>
          <a:lnRef idx="1">
            <a:schemeClr val="accent4"/>
          </a:lnRef>
          <a:fillRef idx="0">
            <a:schemeClr val="accent4"/>
          </a:fillRef>
          <a:effectRef idx="0">
            <a:schemeClr val="accent4"/>
          </a:effectRef>
          <a:fontRef idx="minor">
            <a:schemeClr val="tx1"/>
          </a:fontRef>
        </p:style>
      </p:cxnSp>
      <p:cxnSp>
        <p:nvCxnSpPr>
          <p:cNvPr id="58" name="Conector recto de flecha 57">
            <a:extLst>
              <a:ext uri="{FF2B5EF4-FFF2-40B4-BE49-F238E27FC236}">
                <a16:creationId xmlns:a16="http://schemas.microsoft.com/office/drawing/2014/main" id="{3C311777-2617-4E94-972F-2358DAA605AF}"/>
              </a:ext>
            </a:extLst>
          </p:cNvPr>
          <p:cNvCxnSpPr>
            <a:cxnSpLocks/>
            <a:stCxn id="47" idx="3"/>
            <a:endCxn id="54" idx="1"/>
          </p:cNvCxnSpPr>
          <p:nvPr/>
        </p:nvCxnSpPr>
        <p:spPr>
          <a:xfrm>
            <a:off x="5677544" y="4149440"/>
            <a:ext cx="1040911" cy="0"/>
          </a:xfrm>
          <a:prstGeom prst="straightConnector1">
            <a:avLst/>
          </a:prstGeom>
          <a:ln w="28575">
            <a:solidFill>
              <a:srgbClr val="0070C0"/>
            </a:solidFill>
            <a:tailEnd type="triangle"/>
          </a:ln>
        </p:spPr>
        <p:style>
          <a:lnRef idx="1">
            <a:schemeClr val="accent4"/>
          </a:lnRef>
          <a:fillRef idx="0">
            <a:schemeClr val="accent4"/>
          </a:fillRef>
          <a:effectRef idx="0">
            <a:schemeClr val="accent4"/>
          </a:effectRef>
          <a:fontRef idx="minor">
            <a:schemeClr val="tx1"/>
          </a:fontRef>
        </p:style>
      </p:cxnSp>
      <p:cxnSp>
        <p:nvCxnSpPr>
          <p:cNvPr id="61" name="Conector recto de flecha 60">
            <a:extLst>
              <a:ext uri="{FF2B5EF4-FFF2-40B4-BE49-F238E27FC236}">
                <a16:creationId xmlns:a16="http://schemas.microsoft.com/office/drawing/2014/main" id="{ED9BF824-C4FB-45AD-AC99-6673DC1C20A5}"/>
              </a:ext>
            </a:extLst>
          </p:cNvPr>
          <p:cNvCxnSpPr>
            <a:cxnSpLocks/>
            <a:stCxn id="54" idx="3"/>
            <a:endCxn id="55" idx="1"/>
          </p:cNvCxnSpPr>
          <p:nvPr/>
        </p:nvCxnSpPr>
        <p:spPr>
          <a:xfrm>
            <a:off x="7918642" y="4149440"/>
            <a:ext cx="1095219" cy="0"/>
          </a:xfrm>
          <a:prstGeom prst="straightConnector1">
            <a:avLst/>
          </a:prstGeom>
          <a:ln w="28575">
            <a:solidFill>
              <a:srgbClr val="0070C0"/>
            </a:solidFill>
            <a:tailEnd type="triangle"/>
          </a:ln>
        </p:spPr>
        <p:style>
          <a:lnRef idx="1">
            <a:schemeClr val="accent4"/>
          </a:lnRef>
          <a:fillRef idx="0">
            <a:schemeClr val="accent4"/>
          </a:fillRef>
          <a:effectRef idx="0">
            <a:schemeClr val="accent4"/>
          </a:effectRef>
          <a:fontRef idx="minor">
            <a:schemeClr val="tx1"/>
          </a:fontRef>
        </p:style>
      </p:cxnSp>
      <p:sp>
        <p:nvSpPr>
          <p:cNvPr id="1025" name="CuadroTexto 1024">
            <a:extLst>
              <a:ext uri="{FF2B5EF4-FFF2-40B4-BE49-F238E27FC236}">
                <a16:creationId xmlns:a16="http://schemas.microsoft.com/office/drawing/2014/main" id="{D70AB8BE-08D8-45F9-A58B-1F196E9918C4}"/>
              </a:ext>
            </a:extLst>
          </p:cNvPr>
          <p:cNvSpPr txBox="1"/>
          <p:nvPr/>
        </p:nvSpPr>
        <p:spPr>
          <a:xfrm>
            <a:off x="3597931" y="3789040"/>
            <a:ext cx="319318" cy="369332"/>
          </a:xfrm>
          <a:prstGeom prst="rect">
            <a:avLst/>
          </a:prstGeom>
          <a:noFill/>
        </p:spPr>
        <p:txBody>
          <a:bodyPr wrap="none" rtlCol="0">
            <a:spAutoFit/>
          </a:bodyPr>
          <a:lstStyle/>
          <a:p>
            <a:r>
              <a:rPr lang="es-PE" b="1" dirty="0">
                <a:solidFill>
                  <a:srgbClr val="C00000"/>
                </a:solidFill>
                <a:effectLst>
                  <a:outerShdw blurRad="38100" dist="38100" dir="2700000" algn="tl">
                    <a:srgbClr val="000000">
                      <a:alpha val="43137"/>
                    </a:srgbClr>
                  </a:outerShdw>
                </a:effectLst>
              </a:rPr>
              <a:t>1</a:t>
            </a:r>
          </a:p>
        </p:txBody>
      </p:sp>
      <p:sp>
        <p:nvSpPr>
          <p:cNvPr id="68" name="CuadroTexto 67">
            <a:extLst>
              <a:ext uri="{FF2B5EF4-FFF2-40B4-BE49-F238E27FC236}">
                <a16:creationId xmlns:a16="http://schemas.microsoft.com/office/drawing/2014/main" id="{0A8BED9D-4000-4212-8455-D8CE202F9852}"/>
              </a:ext>
            </a:extLst>
          </p:cNvPr>
          <p:cNvSpPr txBox="1"/>
          <p:nvPr/>
        </p:nvSpPr>
        <p:spPr>
          <a:xfrm>
            <a:off x="5911732" y="3802142"/>
            <a:ext cx="319318" cy="369332"/>
          </a:xfrm>
          <a:prstGeom prst="rect">
            <a:avLst/>
          </a:prstGeom>
          <a:noFill/>
        </p:spPr>
        <p:txBody>
          <a:bodyPr wrap="none" rtlCol="0">
            <a:spAutoFit/>
          </a:bodyPr>
          <a:lstStyle>
            <a:defPPr rtl="0">
              <a:defRPr lang="es-es"/>
            </a:defPPr>
            <a:lvl1pPr>
              <a:defRPr b="1">
                <a:solidFill>
                  <a:srgbClr val="C00000"/>
                </a:solidFill>
                <a:effectLst>
                  <a:outerShdw blurRad="38100" dist="38100" dir="2700000" algn="tl">
                    <a:srgbClr val="000000">
                      <a:alpha val="43137"/>
                    </a:srgbClr>
                  </a:outerShdw>
                </a:effectLst>
              </a:defRPr>
            </a:lvl1pPr>
          </a:lstStyle>
          <a:p>
            <a:r>
              <a:rPr lang="es-PE" dirty="0"/>
              <a:t>2</a:t>
            </a:r>
          </a:p>
        </p:txBody>
      </p:sp>
      <p:sp>
        <p:nvSpPr>
          <p:cNvPr id="69" name="CuadroTexto 68">
            <a:extLst>
              <a:ext uri="{FF2B5EF4-FFF2-40B4-BE49-F238E27FC236}">
                <a16:creationId xmlns:a16="http://schemas.microsoft.com/office/drawing/2014/main" id="{4AD8FBA2-D082-4E39-9D23-FEAA71EFB4E9}"/>
              </a:ext>
            </a:extLst>
          </p:cNvPr>
          <p:cNvSpPr txBox="1"/>
          <p:nvPr/>
        </p:nvSpPr>
        <p:spPr>
          <a:xfrm>
            <a:off x="8105467" y="3813159"/>
            <a:ext cx="319318" cy="369332"/>
          </a:xfrm>
          <a:prstGeom prst="rect">
            <a:avLst/>
          </a:prstGeom>
          <a:noFill/>
        </p:spPr>
        <p:txBody>
          <a:bodyPr wrap="none" rtlCol="0">
            <a:spAutoFit/>
          </a:bodyPr>
          <a:lstStyle>
            <a:defPPr rtl="0">
              <a:defRPr lang="es-es"/>
            </a:defPPr>
            <a:lvl1pPr>
              <a:defRPr b="1">
                <a:solidFill>
                  <a:srgbClr val="C00000"/>
                </a:solidFill>
                <a:effectLst>
                  <a:outerShdw blurRad="38100" dist="38100" dir="2700000" algn="tl">
                    <a:srgbClr val="000000">
                      <a:alpha val="43137"/>
                    </a:srgbClr>
                  </a:outerShdw>
                </a:effectLst>
              </a:defRPr>
            </a:lvl1pPr>
          </a:lstStyle>
          <a:p>
            <a:r>
              <a:rPr lang="es-PE" dirty="0"/>
              <a:t>3</a:t>
            </a:r>
          </a:p>
        </p:txBody>
      </p:sp>
      <p:sp>
        <p:nvSpPr>
          <p:cNvPr id="70" name="CuadroTexto 69">
            <a:extLst>
              <a:ext uri="{FF2B5EF4-FFF2-40B4-BE49-F238E27FC236}">
                <a16:creationId xmlns:a16="http://schemas.microsoft.com/office/drawing/2014/main" id="{27E5E434-0BD8-4B12-94CA-A5DA4DD7F981}"/>
              </a:ext>
            </a:extLst>
          </p:cNvPr>
          <p:cNvSpPr txBox="1"/>
          <p:nvPr/>
        </p:nvSpPr>
        <p:spPr>
          <a:xfrm>
            <a:off x="1355204" y="5839754"/>
            <a:ext cx="4352153" cy="923330"/>
          </a:xfrm>
          <a:prstGeom prst="rect">
            <a:avLst/>
          </a:prstGeom>
          <a:noFill/>
          <a:ln>
            <a:solidFill>
              <a:schemeClr val="tx2"/>
            </a:solidFill>
          </a:ln>
        </p:spPr>
        <p:txBody>
          <a:bodyPr wrap="none" rtlCol="0">
            <a:spAutoFit/>
          </a:bodyPr>
          <a:lstStyle/>
          <a:p>
            <a:pPr marL="342900" indent="-342900">
              <a:buFont typeface="+mj-lt"/>
              <a:buAutoNum type="arabicParenR"/>
            </a:pPr>
            <a:r>
              <a:rPr lang="es-PE" b="1" dirty="0">
                <a:solidFill>
                  <a:srgbClr val="C00000"/>
                </a:solidFill>
                <a:effectLst>
                  <a:outerShdw blurRad="38100" dist="38100" dir="2700000" algn="tl">
                    <a:srgbClr val="000000">
                      <a:alpha val="43137"/>
                    </a:srgbClr>
                  </a:outerShdw>
                </a:effectLst>
              </a:rPr>
              <a:t>Crear, modificar o eliminar archivos</a:t>
            </a:r>
          </a:p>
          <a:p>
            <a:pPr marL="342900" indent="-342900">
              <a:buFont typeface="+mj-lt"/>
              <a:buAutoNum type="arabicParenR"/>
            </a:pPr>
            <a:r>
              <a:rPr lang="es-PE" b="1" dirty="0">
                <a:solidFill>
                  <a:srgbClr val="C00000"/>
                </a:solidFill>
                <a:effectLst>
                  <a:outerShdw blurRad="38100" dist="38100" dir="2700000" algn="tl">
                    <a:srgbClr val="000000">
                      <a:alpha val="43137"/>
                    </a:srgbClr>
                  </a:outerShdw>
                </a:effectLst>
              </a:rPr>
              <a:t>Preparar archivos para confirmación</a:t>
            </a:r>
          </a:p>
          <a:p>
            <a:pPr marL="342900" indent="-342900">
              <a:buFont typeface="+mj-lt"/>
              <a:buAutoNum type="arabicParenR"/>
            </a:pPr>
            <a:r>
              <a:rPr lang="es-PE" b="1" dirty="0">
                <a:solidFill>
                  <a:srgbClr val="C00000"/>
                </a:solidFill>
                <a:effectLst>
                  <a:outerShdw blurRad="38100" dist="38100" dir="2700000" algn="tl">
                    <a:srgbClr val="000000">
                      <a:alpha val="43137"/>
                    </a:srgbClr>
                  </a:outerShdw>
                </a:effectLst>
              </a:rPr>
              <a:t>Confirmar archivos</a:t>
            </a:r>
          </a:p>
        </p:txBody>
      </p:sp>
      <p:sp>
        <p:nvSpPr>
          <p:cNvPr id="1027" name="CuadroTexto 1026">
            <a:extLst>
              <a:ext uri="{FF2B5EF4-FFF2-40B4-BE49-F238E27FC236}">
                <a16:creationId xmlns:a16="http://schemas.microsoft.com/office/drawing/2014/main" id="{5EE7A636-5BEA-46C1-95DE-D608AF5EC326}"/>
              </a:ext>
            </a:extLst>
          </p:cNvPr>
          <p:cNvSpPr txBox="1"/>
          <p:nvPr/>
        </p:nvSpPr>
        <p:spPr>
          <a:xfrm>
            <a:off x="4298701" y="5005636"/>
            <a:ext cx="1340432" cy="584775"/>
          </a:xfrm>
          <a:prstGeom prst="rect">
            <a:avLst/>
          </a:prstGeom>
          <a:noFill/>
        </p:spPr>
        <p:txBody>
          <a:bodyPr wrap="none" rtlCol="0">
            <a:spAutoFit/>
          </a:bodyPr>
          <a:lstStyle/>
          <a:p>
            <a:r>
              <a:rPr lang="es-PE" sz="1600" b="1" dirty="0">
                <a:solidFill>
                  <a:schemeClr val="accent5">
                    <a:lumMod val="7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MODIFICADO</a:t>
            </a:r>
          </a:p>
          <a:p>
            <a:pPr algn="ctr"/>
            <a:r>
              <a:rPr lang="es-PE" sz="1600" b="1" dirty="0">
                <a:solidFill>
                  <a:schemeClr val="accent5">
                    <a:lumMod val="7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(Modified)</a:t>
            </a:r>
          </a:p>
        </p:txBody>
      </p:sp>
      <p:sp>
        <p:nvSpPr>
          <p:cNvPr id="72" name="CuadroTexto 71">
            <a:extLst>
              <a:ext uri="{FF2B5EF4-FFF2-40B4-BE49-F238E27FC236}">
                <a16:creationId xmlns:a16="http://schemas.microsoft.com/office/drawing/2014/main" id="{6D12DF37-D69E-4A78-B8CF-B9B02E3F2E80}"/>
              </a:ext>
            </a:extLst>
          </p:cNvPr>
          <p:cNvSpPr txBox="1"/>
          <p:nvPr/>
        </p:nvSpPr>
        <p:spPr>
          <a:xfrm>
            <a:off x="6542647" y="5005636"/>
            <a:ext cx="1684757" cy="584775"/>
          </a:xfrm>
          <a:prstGeom prst="rect">
            <a:avLst/>
          </a:prstGeom>
          <a:noFill/>
        </p:spPr>
        <p:txBody>
          <a:bodyPr wrap="none" rtlCol="0">
            <a:spAutoFit/>
          </a:bodyPr>
          <a:lstStyle/>
          <a:p>
            <a:r>
              <a:rPr lang="es-PE" sz="1600" b="1" dirty="0">
                <a:solidFill>
                  <a:schemeClr val="accent5">
                    <a:lumMod val="7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EN PREPARACIÓN</a:t>
            </a:r>
          </a:p>
          <a:p>
            <a:pPr algn="ctr"/>
            <a:r>
              <a:rPr lang="es-PE" sz="1600" b="1" dirty="0">
                <a:solidFill>
                  <a:schemeClr val="accent5">
                    <a:lumMod val="7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(Staged)</a:t>
            </a:r>
          </a:p>
        </p:txBody>
      </p:sp>
      <p:sp>
        <p:nvSpPr>
          <p:cNvPr id="73" name="CuadroTexto 72">
            <a:extLst>
              <a:ext uri="{FF2B5EF4-FFF2-40B4-BE49-F238E27FC236}">
                <a16:creationId xmlns:a16="http://schemas.microsoft.com/office/drawing/2014/main" id="{6ABE6A28-0FF5-4B65-8574-320049786869}"/>
              </a:ext>
            </a:extLst>
          </p:cNvPr>
          <p:cNvSpPr txBox="1"/>
          <p:nvPr/>
        </p:nvSpPr>
        <p:spPr>
          <a:xfrm>
            <a:off x="8842596" y="4991749"/>
            <a:ext cx="1404680" cy="584775"/>
          </a:xfrm>
          <a:prstGeom prst="rect">
            <a:avLst/>
          </a:prstGeom>
          <a:noFill/>
        </p:spPr>
        <p:txBody>
          <a:bodyPr wrap="none" rtlCol="0">
            <a:spAutoFit/>
          </a:bodyPr>
          <a:lstStyle/>
          <a:p>
            <a:r>
              <a:rPr lang="es-PE" sz="1600" b="1" dirty="0">
                <a:solidFill>
                  <a:schemeClr val="accent5">
                    <a:lumMod val="7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CONFIRMADO</a:t>
            </a:r>
          </a:p>
          <a:p>
            <a:pPr algn="ctr"/>
            <a:r>
              <a:rPr lang="es-PE" sz="1600" b="1" dirty="0">
                <a:solidFill>
                  <a:schemeClr val="accent5">
                    <a:lumMod val="7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t>
            </a:r>
            <a:r>
              <a:rPr lang="es-PE" sz="1600" b="1" dirty="0" err="1">
                <a:solidFill>
                  <a:schemeClr val="accent5">
                    <a:lumMod val="7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Commited</a:t>
            </a:r>
            <a:r>
              <a:rPr lang="es-PE" sz="1600" b="1" dirty="0">
                <a:solidFill>
                  <a:schemeClr val="accent5">
                    <a:lumMod val="7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t>
            </a:r>
          </a:p>
        </p:txBody>
      </p:sp>
      <p:sp>
        <p:nvSpPr>
          <p:cNvPr id="74" name="Rectángulo 73">
            <a:extLst>
              <a:ext uri="{FF2B5EF4-FFF2-40B4-BE49-F238E27FC236}">
                <a16:creationId xmlns:a16="http://schemas.microsoft.com/office/drawing/2014/main" id="{4BA07E8C-9199-4F81-8C57-C908F374D1D0}"/>
              </a:ext>
            </a:extLst>
          </p:cNvPr>
          <p:cNvSpPr/>
          <p:nvPr/>
        </p:nvSpPr>
        <p:spPr>
          <a:xfrm>
            <a:off x="4019563" y="548680"/>
            <a:ext cx="2160260" cy="900246"/>
          </a:xfrm>
          <a:prstGeom prst="rect">
            <a:avLst/>
          </a:prstGeom>
          <a:solidFill>
            <a:schemeClr val="accent3">
              <a:lumMod val="20000"/>
              <a:lumOff val="80000"/>
            </a:schemeClr>
          </a:solidFill>
          <a:ln>
            <a:solidFill>
              <a:schemeClr val="tx2"/>
            </a:solidFill>
          </a:ln>
          <a:effectLst>
            <a:outerShdw blurRad="50800" dist="38100" dir="8100000" algn="tr" rotWithShape="0">
              <a:prstClr val="black">
                <a:alpha val="40000"/>
              </a:prstClr>
            </a:outerShdw>
          </a:effectLst>
        </p:spPr>
        <p:txBody>
          <a:bodyPr wrap="square">
            <a:spAutoFit/>
          </a:bodyPr>
          <a:lstStyle/>
          <a:p>
            <a:pPr algn="just"/>
            <a:r>
              <a:rPr lang="es-ES" sz="1050" b="1" dirty="0"/>
              <a:t>Directorio de trabajo</a:t>
            </a:r>
            <a:r>
              <a:rPr lang="es-ES" sz="1050" dirty="0"/>
              <a:t>, donde se encuentran almacenados los archivos generados por tu lenguaje de programación, en el que estas trabajando.</a:t>
            </a:r>
          </a:p>
        </p:txBody>
      </p:sp>
      <p:sp>
        <p:nvSpPr>
          <p:cNvPr id="75" name="Rectángulo 74">
            <a:extLst>
              <a:ext uri="{FF2B5EF4-FFF2-40B4-BE49-F238E27FC236}">
                <a16:creationId xmlns:a16="http://schemas.microsoft.com/office/drawing/2014/main" id="{0AB75C2D-B755-41B6-AAFA-603BE706A03E}"/>
              </a:ext>
            </a:extLst>
          </p:cNvPr>
          <p:cNvSpPr/>
          <p:nvPr/>
        </p:nvSpPr>
        <p:spPr>
          <a:xfrm>
            <a:off x="6407274" y="548680"/>
            <a:ext cx="1955502" cy="1384995"/>
          </a:xfrm>
          <a:prstGeom prst="rect">
            <a:avLst/>
          </a:prstGeom>
          <a:solidFill>
            <a:schemeClr val="accent3">
              <a:lumMod val="20000"/>
              <a:lumOff val="80000"/>
            </a:schemeClr>
          </a:solidFill>
          <a:ln>
            <a:solidFill>
              <a:schemeClr val="tx2"/>
            </a:solidFill>
          </a:ln>
          <a:effectLst>
            <a:outerShdw blurRad="50800" dist="38100" dir="8100000" algn="tr" rotWithShape="0">
              <a:prstClr val="black">
                <a:alpha val="40000"/>
              </a:prstClr>
            </a:outerShdw>
          </a:effectLst>
        </p:spPr>
        <p:txBody>
          <a:bodyPr wrap="square">
            <a:spAutoFit/>
          </a:bodyPr>
          <a:lstStyle/>
          <a:p>
            <a:pPr algn="just"/>
            <a:r>
              <a:rPr lang="es-ES" sz="1050" b="1" dirty="0"/>
              <a:t>Área de Preparación</a:t>
            </a:r>
            <a:r>
              <a:rPr lang="es-ES" sz="1050" dirty="0"/>
              <a:t>, es el lugar de término medio entre lo que ha actualizado con sus archivos del directorio de trabajo y lo que ha confirmado (ha realizado COMMIT) por última vez.</a:t>
            </a:r>
          </a:p>
        </p:txBody>
      </p:sp>
      <p:sp>
        <p:nvSpPr>
          <p:cNvPr id="76" name="Rectángulo 75">
            <a:extLst>
              <a:ext uri="{FF2B5EF4-FFF2-40B4-BE49-F238E27FC236}">
                <a16:creationId xmlns:a16="http://schemas.microsoft.com/office/drawing/2014/main" id="{10F4B60B-34F9-4122-A680-684FF6CC9525}"/>
              </a:ext>
            </a:extLst>
          </p:cNvPr>
          <p:cNvSpPr/>
          <p:nvPr/>
        </p:nvSpPr>
        <p:spPr>
          <a:xfrm>
            <a:off x="8636203" y="548680"/>
            <a:ext cx="1955501" cy="1223412"/>
          </a:xfrm>
          <a:prstGeom prst="rect">
            <a:avLst/>
          </a:prstGeom>
          <a:solidFill>
            <a:schemeClr val="accent3">
              <a:lumMod val="20000"/>
              <a:lumOff val="80000"/>
            </a:schemeClr>
          </a:solidFill>
          <a:ln>
            <a:solidFill>
              <a:schemeClr val="tx2"/>
            </a:solidFill>
          </a:ln>
          <a:effectLst>
            <a:outerShdw blurRad="50800" dist="38100" dir="8100000" algn="tr" rotWithShape="0">
              <a:prstClr val="black">
                <a:alpha val="40000"/>
              </a:prstClr>
            </a:outerShdw>
          </a:effectLst>
        </p:spPr>
        <p:txBody>
          <a:bodyPr wrap="square">
            <a:spAutoFit/>
          </a:bodyPr>
          <a:lstStyle/>
          <a:p>
            <a:pPr algn="just"/>
            <a:r>
              <a:rPr lang="es-ES" sz="1050" b="1" dirty="0"/>
              <a:t>Repositorio Local</a:t>
            </a:r>
            <a:r>
              <a:rPr lang="es-ES" sz="1050" dirty="0"/>
              <a:t>, lugar donde se almacenan las diferencias versiones de tus archivos generados y modificados localmente (PC o RED LAN), que ya han sido confirmados.</a:t>
            </a:r>
          </a:p>
        </p:txBody>
      </p:sp>
      <p:sp>
        <p:nvSpPr>
          <p:cNvPr id="77" name="Rectángulo 76">
            <a:extLst>
              <a:ext uri="{FF2B5EF4-FFF2-40B4-BE49-F238E27FC236}">
                <a16:creationId xmlns:a16="http://schemas.microsoft.com/office/drawing/2014/main" id="{315922E9-4793-42B3-AB05-AAEC199BF4E6}"/>
              </a:ext>
            </a:extLst>
          </p:cNvPr>
          <p:cNvSpPr/>
          <p:nvPr/>
        </p:nvSpPr>
        <p:spPr>
          <a:xfrm>
            <a:off x="6285601" y="5565491"/>
            <a:ext cx="2027182" cy="1223412"/>
          </a:xfrm>
          <a:prstGeom prst="rect">
            <a:avLst/>
          </a:prstGeom>
          <a:solidFill>
            <a:schemeClr val="accent3">
              <a:lumMod val="20000"/>
              <a:lumOff val="80000"/>
            </a:schemeClr>
          </a:solidFill>
          <a:ln>
            <a:solidFill>
              <a:schemeClr val="tx2"/>
            </a:solidFill>
          </a:ln>
          <a:effectLst>
            <a:outerShdw blurRad="50800" dist="38100" dir="8100000" algn="tr" rotWithShape="0">
              <a:prstClr val="black">
                <a:alpha val="40000"/>
              </a:prstClr>
            </a:outerShdw>
          </a:effectLst>
        </p:spPr>
        <p:txBody>
          <a:bodyPr wrap="square">
            <a:spAutoFit/>
          </a:bodyPr>
          <a:lstStyle/>
          <a:p>
            <a:pPr algn="just"/>
            <a:r>
              <a:rPr lang="es-ES" sz="1050" b="1" dirty="0"/>
              <a:t>Área de Preparación</a:t>
            </a:r>
            <a:r>
              <a:rPr lang="es-ES" sz="1050" dirty="0"/>
              <a:t>, Brinda espacio para preparar los cambios que se reflejarán en la próxima confirmación, con las modificaciones que se requieran antes de realizar la confirmación</a:t>
            </a:r>
          </a:p>
        </p:txBody>
      </p:sp>
      <p:sp>
        <p:nvSpPr>
          <p:cNvPr id="4" name="CuadroTexto 3">
            <a:extLst>
              <a:ext uri="{FF2B5EF4-FFF2-40B4-BE49-F238E27FC236}">
                <a16:creationId xmlns:a16="http://schemas.microsoft.com/office/drawing/2014/main" id="{94892F08-362B-C4EA-C506-45021F760D2B}"/>
              </a:ext>
            </a:extLst>
          </p:cNvPr>
          <p:cNvSpPr txBox="1"/>
          <p:nvPr/>
        </p:nvSpPr>
        <p:spPr>
          <a:xfrm rot="16200000">
            <a:off x="-1149062" y="3430159"/>
            <a:ext cx="4064382"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AMBIENTES Y ESTADOS EN GIT</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5" name="CuadroTexto 4">
            <a:extLst>
              <a:ext uri="{FF2B5EF4-FFF2-40B4-BE49-F238E27FC236}">
                <a16:creationId xmlns:a16="http://schemas.microsoft.com/office/drawing/2014/main" id="{6CC366F2-10C0-E639-996E-03FB6C9F4A55}"/>
              </a:ext>
            </a:extLst>
          </p:cNvPr>
          <p:cNvSpPr txBox="1"/>
          <p:nvPr/>
        </p:nvSpPr>
        <p:spPr>
          <a:xfrm rot="16200000">
            <a:off x="-1121033" y="3400442"/>
            <a:ext cx="2899512"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CONCEPTOS BÁSICOS</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720426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8D2D6617-46E2-4BB5-A527-766D31BC6FE3}"/>
              </a:ext>
            </a:extLst>
          </p:cNvPr>
          <p:cNvSpPr>
            <a:spLocks noGrp="1"/>
          </p:cNvSpPr>
          <p:nvPr>
            <p:ph type="sldNum" sz="quarter" idx="12"/>
          </p:nvPr>
        </p:nvSpPr>
        <p:spPr>
          <a:xfrm>
            <a:off x="10766796" y="6448251"/>
            <a:ext cx="609441" cy="365125"/>
          </a:xfrm>
        </p:spPr>
        <p:txBody>
          <a:bodyPr/>
          <a:lstStyle/>
          <a:p>
            <a:pPr rtl="0"/>
            <a:fld id="{7DC1BBB0-96F0-4077-A278-0F3FB5C104D3}" type="slidenum">
              <a:rPr lang="es-ES" noProof="0" smtClean="0"/>
              <a:t>78</a:t>
            </a:fld>
            <a:endParaRPr lang="es-ES" noProof="0" dirty="0"/>
          </a:p>
        </p:txBody>
      </p:sp>
      <p:pic>
        <p:nvPicPr>
          <p:cNvPr id="1028" name="Picture 4" descr="Conoce Git de una vez por todas | Nicolás Leal Blog">
            <a:extLst>
              <a:ext uri="{FF2B5EF4-FFF2-40B4-BE49-F238E27FC236}">
                <a16:creationId xmlns:a16="http://schemas.microsoft.com/office/drawing/2014/main" id="{E2983DA0-6174-4F85-9AD8-4B08D4A5EAD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725" t="11314" r="3611" b="10266"/>
          <a:stretch/>
        </p:blipFill>
        <p:spPr bwMode="auto">
          <a:xfrm>
            <a:off x="1861769" y="2623343"/>
            <a:ext cx="8193083" cy="4118025"/>
          </a:xfrm>
          <a:prstGeom prst="rect">
            <a:avLst/>
          </a:prstGeom>
          <a:noFill/>
          <a:extLst>
            <a:ext uri="{909E8E84-426E-40DD-AFC4-6F175D3DCCD1}">
              <a14:hiddenFill xmlns:a14="http://schemas.microsoft.com/office/drawing/2010/main">
                <a:solidFill>
                  <a:srgbClr val="FFFFFF"/>
                </a:solidFill>
              </a14:hiddenFill>
            </a:ext>
          </a:extLst>
        </p:spPr>
      </p:pic>
      <p:sp>
        <p:nvSpPr>
          <p:cNvPr id="25" name="Rectángulo 24">
            <a:extLst>
              <a:ext uri="{FF2B5EF4-FFF2-40B4-BE49-F238E27FC236}">
                <a16:creationId xmlns:a16="http://schemas.microsoft.com/office/drawing/2014/main" id="{89626DC6-C19B-4BE2-AFE8-C64FA79595EB}"/>
              </a:ext>
            </a:extLst>
          </p:cNvPr>
          <p:cNvSpPr/>
          <p:nvPr/>
        </p:nvSpPr>
        <p:spPr>
          <a:xfrm>
            <a:off x="8146277" y="869039"/>
            <a:ext cx="1998965" cy="1061829"/>
          </a:xfrm>
          <a:prstGeom prst="rect">
            <a:avLst/>
          </a:prstGeom>
          <a:solidFill>
            <a:schemeClr val="accent3">
              <a:lumMod val="20000"/>
              <a:lumOff val="80000"/>
            </a:schemeClr>
          </a:solidFill>
          <a:ln>
            <a:solidFill>
              <a:schemeClr val="tx2"/>
            </a:solidFill>
          </a:ln>
          <a:effectLst>
            <a:outerShdw blurRad="50800" dist="38100" dir="8100000" algn="tr" rotWithShape="0">
              <a:prstClr val="black">
                <a:alpha val="40000"/>
              </a:prstClr>
            </a:outerShdw>
          </a:effectLst>
        </p:spPr>
        <p:txBody>
          <a:bodyPr wrap="square">
            <a:spAutoFit/>
          </a:bodyPr>
          <a:lstStyle/>
          <a:p>
            <a:pPr algn="just"/>
            <a:r>
              <a:rPr lang="es-ES" sz="1050" b="1" dirty="0"/>
              <a:t>Repositorio Remoto</a:t>
            </a:r>
            <a:r>
              <a:rPr lang="es-ES" sz="1050" dirty="0"/>
              <a:t>, lugar en la NUBE, donde se almacenan las diferencias versiones de tus archivos confirmados del REPOSITORIO LOCAL.</a:t>
            </a:r>
          </a:p>
        </p:txBody>
      </p:sp>
      <p:cxnSp>
        <p:nvCxnSpPr>
          <p:cNvPr id="26" name="Conector recto de flecha 25">
            <a:extLst>
              <a:ext uri="{FF2B5EF4-FFF2-40B4-BE49-F238E27FC236}">
                <a16:creationId xmlns:a16="http://schemas.microsoft.com/office/drawing/2014/main" id="{F70D99C3-4DE1-4307-8CAB-0AE01E155330}"/>
              </a:ext>
            </a:extLst>
          </p:cNvPr>
          <p:cNvCxnSpPr>
            <a:cxnSpLocks/>
            <a:stCxn id="19" idx="2"/>
          </p:cNvCxnSpPr>
          <p:nvPr/>
        </p:nvCxnSpPr>
        <p:spPr>
          <a:xfrm>
            <a:off x="7011595" y="852790"/>
            <a:ext cx="1" cy="1842561"/>
          </a:xfrm>
          <a:prstGeom prst="straightConnector1">
            <a:avLst/>
          </a:prstGeom>
          <a:ln>
            <a:solidFill>
              <a:srgbClr val="C0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8" name="Conector recto de flecha 27">
            <a:extLst>
              <a:ext uri="{FF2B5EF4-FFF2-40B4-BE49-F238E27FC236}">
                <a16:creationId xmlns:a16="http://schemas.microsoft.com/office/drawing/2014/main" id="{8CA9683B-6697-4CB5-B9A3-EBADAB54EC67}"/>
              </a:ext>
            </a:extLst>
          </p:cNvPr>
          <p:cNvCxnSpPr>
            <a:cxnSpLocks/>
            <a:stCxn id="25" idx="2"/>
          </p:cNvCxnSpPr>
          <p:nvPr/>
        </p:nvCxnSpPr>
        <p:spPr>
          <a:xfrm flipH="1">
            <a:off x="9141750" y="1930868"/>
            <a:ext cx="4010" cy="753945"/>
          </a:xfrm>
          <a:prstGeom prst="straightConnector1">
            <a:avLst/>
          </a:prstGeom>
          <a:ln>
            <a:solidFill>
              <a:srgbClr val="C0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 name="Conector recto 3">
            <a:extLst>
              <a:ext uri="{FF2B5EF4-FFF2-40B4-BE49-F238E27FC236}">
                <a16:creationId xmlns:a16="http://schemas.microsoft.com/office/drawing/2014/main" id="{87677A50-FBCC-4240-82B1-1F3CB4E6BFA2}"/>
              </a:ext>
            </a:extLst>
          </p:cNvPr>
          <p:cNvCxnSpPr>
            <a:cxnSpLocks/>
          </p:cNvCxnSpPr>
          <p:nvPr/>
        </p:nvCxnSpPr>
        <p:spPr>
          <a:xfrm>
            <a:off x="8110636" y="0"/>
            <a:ext cx="0" cy="685800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7" name="CuadroTexto 6">
            <a:extLst>
              <a:ext uri="{FF2B5EF4-FFF2-40B4-BE49-F238E27FC236}">
                <a16:creationId xmlns:a16="http://schemas.microsoft.com/office/drawing/2014/main" id="{7DD6B780-77C0-4BCC-AE9E-C94D45A6D19A}"/>
              </a:ext>
            </a:extLst>
          </p:cNvPr>
          <p:cNvSpPr txBox="1"/>
          <p:nvPr/>
        </p:nvSpPr>
        <p:spPr>
          <a:xfrm>
            <a:off x="1561223" y="336473"/>
            <a:ext cx="2304527" cy="738664"/>
          </a:xfrm>
          <a:prstGeom prst="rect">
            <a:avLst/>
          </a:prstGeom>
          <a:noFill/>
        </p:spPr>
        <p:txBody>
          <a:bodyPr wrap="square" rtlCol="0">
            <a:spAutoFit/>
          </a:bodyPr>
          <a:lstStyle/>
          <a:p>
            <a:pPr algn="ctr"/>
            <a:r>
              <a:rPr lang="es-PE" sz="1400" b="1" dirty="0">
                <a:solidFill>
                  <a:schemeClr val="accent5">
                    <a:lumMod val="75000"/>
                  </a:schemeClr>
                </a:solidFill>
                <a:effectLst>
                  <a:outerShdw blurRad="38100" dist="38100" dir="2700000" algn="tl">
                    <a:srgbClr val="000000">
                      <a:alpha val="43137"/>
                    </a:srgbClr>
                  </a:outerShdw>
                </a:effectLst>
              </a:rPr>
              <a:t>Archivos en estado modificado y/o confirmado</a:t>
            </a:r>
          </a:p>
        </p:txBody>
      </p:sp>
      <p:sp>
        <p:nvSpPr>
          <p:cNvPr id="18" name="CuadroTexto 17">
            <a:extLst>
              <a:ext uri="{FF2B5EF4-FFF2-40B4-BE49-F238E27FC236}">
                <a16:creationId xmlns:a16="http://schemas.microsoft.com/office/drawing/2014/main" id="{0BC5BA16-3DC5-46AE-B787-0D2ACF40C549}"/>
              </a:ext>
            </a:extLst>
          </p:cNvPr>
          <p:cNvSpPr txBox="1"/>
          <p:nvPr/>
        </p:nvSpPr>
        <p:spPr>
          <a:xfrm>
            <a:off x="3753923" y="331658"/>
            <a:ext cx="2304527" cy="523220"/>
          </a:xfrm>
          <a:prstGeom prst="rect">
            <a:avLst/>
          </a:prstGeom>
          <a:noFill/>
        </p:spPr>
        <p:txBody>
          <a:bodyPr wrap="square" rtlCol="0">
            <a:spAutoFit/>
          </a:bodyPr>
          <a:lstStyle/>
          <a:p>
            <a:pPr algn="ctr"/>
            <a:r>
              <a:rPr lang="es-PE" sz="1400" b="1" dirty="0">
                <a:solidFill>
                  <a:schemeClr val="accent5">
                    <a:lumMod val="75000"/>
                  </a:schemeClr>
                </a:solidFill>
                <a:effectLst>
                  <a:outerShdw blurRad="38100" dist="38100" dir="2700000" algn="tl">
                    <a:srgbClr val="000000">
                      <a:alpha val="43137"/>
                    </a:srgbClr>
                  </a:outerShdw>
                </a:effectLst>
              </a:rPr>
              <a:t>Archivos en estado </a:t>
            </a:r>
          </a:p>
          <a:p>
            <a:pPr algn="ctr"/>
            <a:r>
              <a:rPr lang="es-PE" sz="1400" b="1" dirty="0">
                <a:solidFill>
                  <a:schemeClr val="accent5">
                    <a:lumMod val="75000"/>
                  </a:schemeClr>
                </a:solidFill>
                <a:effectLst>
                  <a:outerShdw blurRad="38100" dist="38100" dir="2700000" algn="tl">
                    <a:srgbClr val="000000">
                      <a:alpha val="43137"/>
                    </a:srgbClr>
                  </a:outerShdw>
                </a:effectLst>
              </a:rPr>
              <a:t>En Preparación</a:t>
            </a:r>
          </a:p>
        </p:txBody>
      </p:sp>
      <p:sp>
        <p:nvSpPr>
          <p:cNvPr id="19" name="CuadroTexto 18">
            <a:extLst>
              <a:ext uri="{FF2B5EF4-FFF2-40B4-BE49-F238E27FC236}">
                <a16:creationId xmlns:a16="http://schemas.microsoft.com/office/drawing/2014/main" id="{21B069E1-8F52-4705-8195-DD55174CFF23}"/>
              </a:ext>
            </a:extLst>
          </p:cNvPr>
          <p:cNvSpPr txBox="1"/>
          <p:nvPr/>
        </p:nvSpPr>
        <p:spPr>
          <a:xfrm>
            <a:off x="5859331" y="329570"/>
            <a:ext cx="2304527" cy="523220"/>
          </a:xfrm>
          <a:prstGeom prst="rect">
            <a:avLst/>
          </a:prstGeom>
          <a:noFill/>
        </p:spPr>
        <p:txBody>
          <a:bodyPr wrap="square" rtlCol="0">
            <a:spAutoFit/>
          </a:bodyPr>
          <a:lstStyle/>
          <a:p>
            <a:pPr algn="ctr"/>
            <a:r>
              <a:rPr lang="es-PE" sz="1400" b="1" dirty="0">
                <a:solidFill>
                  <a:schemeClr val="accent5">
                    <a:lumMod val="75000"/>
                  </a:schemeClr>
                </a:solidFill>
                <a:effectLst>
                  <a:outerShdw blurRad="38100" dist="38100" dir="2700000" algn="tl">
                    <a:srgbClr val="000000">
                      <a:alpha val="43137"/>
                    </a:srgbClr>
                  </a:outerShdw>
                </a:effectLst>
              </a:rPr>
              <a:t>Archivos en estado </a:t>
            </a:r>
          </a:p>
          <a:p>
            <a:pPr algn="ctr"/>
            <a:r>
              <a:rPr lang="es-PE" sz="1400" b="1" dirty="0">
                <a:solidFill>
                  <a:schemeClr val="accent5">
                    <a:lumMod val="75000"/>
                  </a:schemeClr>
                </a:solidFill>
                <a:effectLst>
                  <a:outerShdw blurRad="38100" dist="38100" dir="2700000" algn="tl">
                    <a:srgbClr val="000000">
                      <a:alpha val="43137"/>
                    </a:srgbClr>
                  </a:outerShdw>
                </a:effectLst>
              </a:rPr>
              <a:t>Confirmado</a:t>
            </a:r>
          </a:p>
        </p:txBody>
      </p:sp>
      <p:sp>
        <p:nvSpPr>
          <p:cNvPr id="20" name="CuadroTexto 19">
            <a:extLst>
              <a:ext uri="{FF2B5EF4-FFF2-40B4-BE49-F238E27FC236}">
                <a16:creationId xmlns:a16="http://schemas.microsoft.com/office/drawing/2014/main" id="{A6EB5726-73FE-4508-8261-6C4A8A3E6B26}"/>
              </a:ext>
            </a:extLst>
          </p:cNvPr>
          <p:cNvSpPr txBox="1"/>
          <p:nvPr/>
        </p:nvSpPr>
        <p:spPr>
          <a:xfrm>
            <a:off x="7964739" y="336473"/>
            <a:ext cx="2304527" cy="307777"/>
          </a:xfrm>
          <a:prstGeom prst="rect">
            <a:avLst/>
          </a:prstGeom>
          <a:noFill/>
        </p:spPr>
        <p:txBody>
          <a:bodyPr wrap="square" rtlCol="0">
            <a:spAutoFit/>
          </a:bodyPr>
          <a:lstStyle/>
          <a:p>
            <a:pPr algn="ctr"/>
            <a:r>
              <a:rPr lang="es-PE" sz="1400" b="1" dirty="0">
                <a:solidFill>
                  <a:schemeClr val="accent5">
                    <a:lumMod val="75000"/>
                  </a:schemeClr>
                </a:solidFill>
                <a:effectLst>
                  <a:outerShdw blurRad="38100" dist="38100" dir="2700000" algn="tl">
                    <a:srgbClr val="000000">
                      <a:alpha val="43137"/>
                    </a:srgbClr>
                  </a:outerShdw>
                </a:effectLst>
              </a:rPr>
              <a:t>Archivos en la Nube</a:t>
            </a:r>
          </a:p>
        </p:txBody>
      </p:sp>
      <p:sp>
        <p:nvSpPr>
          <p:cNvPr id="9" name="CuadroTexto 8">
            <a:extLst>
              <a:ext uri="{FF2B5EF4-FFF2-40B4-BE49-F238E27FC236}">
                <a16:creationId xmlns:a16="http://schemas.microsoft.com/office/drawing/2014/main" id="{522997E0-2C77-4E05-9F75-87F72499A351}"/>
              </a:ext>
            </a:extLst>
          </p:cNvPr>
          <p:cNvSpPr txBox="1"/>
          <p:nvPr/>
        </p:nvSpPr>
        <p:spPr>
          <a:xfrm>
            <a:off x="3873519" y="14634"/>
            <a:ext cx="2036648" cy="369332"/>
          </a:xfrm>
          <a:prstGeom prst="rect">
            <a:avLst/>
          </a:prstGeom>
          <a:noFill/>
        </p:spPr>
        <p:txBody>
          <a:bodyPr wrap="none" rtlCol="0">
            <a:spAutoFit/>
          </a:bodyPr>
          <a:lstStyle/>
          <a:p>
            <a:r>
              <a:rPr lang="es-PE" b="1" dirty="0">
                <a:solidFill>
                  <a:schemeClr val="accent1">
                    <a:lumMod val="75000"/>
                  </a:schemeClr>
                </a:solidFill>
                <a:effectLst>
                  <a:outerShdw blurRad="38100" dist="38100" dir="2700000" algn="tl">
                    <a:srgbClr val="000000">
                      <a:alpha val="43137"/>
                    </a:srgbClr>
                  </a:outerShdw>
                </a:effectLst>
              </a:rPr>
              <a:t>AMBIENTE LOCAL</a:t>
            </a:r>
          </a:p>
        </p:txBody>
      </p:sp>
      <p:sp>
        <p:nvSpPr>
          <p:cNvPr id="23" name="CuadroTexto 22">
            <a:extLst>
              <a:ext uri="{FF2B5EF4-FFF2-40B4-BE49-F238E27FC236}">
                <a16:creationId xmlns:a16="http://schemas.microsoft.com/office/drawing/2014/main" id="{9891046A-E541-4ABE-BAE6-94A1CE4874D9}"/>
              </a:ext>
            </a:extLst>
          </p:cNvPr>
          <p:cNvSpPr txBox="1"/>
          <p:nvPr/>
        </p:nvSpPr>
        <p:spPr>
          <a:xfrm>
            <a:off x="8740365" y="0"/>
            <a:ext cx="2265877" cy="369332"/>
          </a:xfrm>
          <a:prstGeom prst="rect">
            <a:avLst/>
          </a:prstGeom>
          <a:noFill/>
        </p:spPr>
        <p:txBody>
          <a:bodyPr wrap="none" rtlCol="0">
            <a:spAutoFit/>
          </a:bodyPr>
          <a:lstStyle/>
          <a:p>
            <a:r>
              <a:rPr lang="es-PE" b="1" dirty="0">
                <a:solidFill>
                  <a:schemeClr val="accent1">
                    <a:lumMod val="75000"/>
                  </a:schemeClr>
                </a:solidFill>
                <a:effectLst>
                  <a:outerShdw blurRad="38100" dist="38100" dir="2700000" algn="tl">
                    <a:srgbClr val="000000">
                      <a:alpha val="43137"/>
                    </a:srgbClr>
                  </a:outerShdw>
                </a:effectLst>
              </a:rPr>
              <a:t>AMBIENTE REMOTO</a:t>
            </a:r>
          </a:p>
        </p:txBody>
      </p:sp>
      <p:cxnSp>
        <p:nvCxnSpPr>
          <p:cNvPr id="12" name="Conector recto de flecha 11">
            <a:extLst>
              <a:ext uri="{FF2B5EF4-FFF2-40B4-BE49-F238E27FC236}">
                <a16:creationId xmlns:a16="http://schemas.microsoft.com/office/drawing/2014/main" id="{5FD3A27C-FB90-4DBF-9103-57381F1116F8}"/>
              </a:ext>
            </a:extLst>
          </p:cNvPr>
          <p:cNvCxnSpPr>
            <a:stCxn id="23" idx="1"/>
          </p:cNvCxnSpPr>
          <p:nvPr/>
        </p:nvCxnSpPr>
        <p:spPr>
          <a:xfrm flipH="1">
            <a:off x="8163858" y="184666"/>
            <a:ext cx="576507"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7" name="Conector recto de flecha 26">
            <a:extLst>
              <a:ext uri="{FF2B5EF4-FFF2-40B4-BE49-F238E27FC236}">
                <a16:creationId xmlns:a16="http://schemas.microsoft.com/office/drawing/2014/main" id="{FF22195C-ECB5-45AC-9EC2-7E524C424D29}"/>
              </a:ext>
            </a:extLst>
          </p:cNvPr>
          <p:cNvCxnSpPr>
            <a:cxnSpLocks/>
            <a:stCxn id="9" idx="1"/>
          </p:cNvCxnSpPr>
          <p:nvPr/>
        </p:nvCxnSpPr>
        <p:spPr>
          <a:xfrm flipH="1">
            <a:off x="1341884" y="199300"/>
            <a:ext cx="2531635"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0" name="Conector recto de flecha 29">
            <a:extLst>
              <a:ext uri="{FF2B5EF4-FFF2-40B4-BE49-F238E27FC236}">
                <a16:creationId xmlns:a16="http://schemas.microsoft.com/office/drawing/2014/main" id="{44BFFCC4-9202-43DB-9B56-88853CCD9CB2}"/>
              </a:ext>
            </a:extLst>
          </p:cNvPr>
          <p:cNvCxnSpPr>
            <a:cxnSpLocks/>
            <a:stCxn id="23" idx="3"/>
          </p:cNvCxnSpPr>
          <p:nvPr/>
        </p:nvCxnSpPr>
        <p:spPr>
          <a:xfrm>
            <a:off x="11006242" y="184666"/>
            <a:ext cx="848810"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3" name="Conector recto de flecha 32">
            <a:extLst>
              <a:ext uri="{FF2B5EF4-FFF2-40B4-BE49-F238E27FC236}">
                <a16:creationId xmlns:a16="http://schemas.microsoft.com/office/drawing/2014/main" id="{5355338F-22AA-4923-9AAD-1094982EF4F5}"/>
              </a:ext>
            </a:extLst>
          </p:cNvPr>
          <p:cNvCxnSpPr>
            <a:cxnSpLocks/>
            <a:stCxn id="9" idx="3"/>
          </p:cNvCxnSpPr>
          <p:nvPr/>
        </p:nvCxnSpPr>
        <p:spPr>
          <a:xfrm flipV="1">
            <a:off x="5910167" y="184666"/>
            <a:ext cx="2079179" cy="14634"/>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2" name="CuadroTexto 1">
            <a:extLst>
              <a:ext uri="{FF2B5EF4-FFF2-40B4-BE49-F238E27FC236}">
                <a16:creationId xmlns:a16="http://schemas.microsoft.com/office/drawing/2014/main" id="{385B9208-6506-683A-1092-ECA25746D5E8}"/>
              </a:ext>
            </a:extLst>
          </p:cNvPr>
          <p:cNvSpPr txBox="1"/>
          <p:nvPr/>
        </p:nvSpPr>
        <p:spPr>
          <a:xfrm rot="16200000">
            <a:off x="-1121033" y="3400442"/>
            <a:ext cx="2899512"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CONCEPTOS BÁSICOS</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5" name="CuadroTexto 4">
            <a:extLst>
              <a:ext uri="{FF2B5EF4-FFF2-40B4-BE49-F238E27FC236}">
                <a16:creationId xmlns:a16="http://schemas.microsoft.com/office/drawing/2014/main" id="{D9987EA6-DE13-79C2-4CDF-73C346DC30B0}"/>
              </a:ext>
            </a:extLst>
          </p:cNvPr>
          <p:cNvSpPr txBox="1"/>
          <p:nvPr/>
        </p:nvSpPr>
        <p:spPr>
          <a:xfrm rot="16200000">
            <a:off x="-1040886" y="3430159"/>
            <a:ext cx="3848041"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COMANDOS BÁSICOS EN GIT</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cxnSp>
        <p:nvCxnSpPr>
          <p:cNvPr id="16" name="Conector recto de flecha 15">
            <a:extLst>
              <a:ext uri="{FF2B5EF4-FFF2-40B4-BE49-F238E27FC236}">
                <a16:creationId xmlns:a16="http://schemas.microsoft.com/office/drawing/2014/main" id="{F6EA1C30-BA28-C9DC-2FCC-CCC8872466B0}"/>
              </a:ext>
            </a:extLst>
          </p:cNvPr>
          <p:cNvCxnSpPr>
            <a:cxnSpLocks/>
            <a:stCxn id="18" idx="2"/>
          </p:cNvCxnSpPr>
          <p:nvPr/>
        </p:nvCxnSpPr>
        <p:spPr>
          <a:xfrm flipH="1">
            <a:off x="4891842" y="854878"/>
            <a:ext cx="14345" cy="1840473"/>
          </a:xfrm>
          <a:prstGeom prst="straightConnector1">
            <a:avLst/>
          </a:prstGeom>
          <a:ln>
            <a:solidFill>
              <a:srgbClr val="C0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9" name="Conector recto de flecha 28">
            <a:extLst>
              <a:ext uri="{FF2B5EF4-FFF2-40B4-BE49-F238E27FC236}">
                <a16:creationId xmlns:a16="http://schemas.microsoft.com/office/drawing/2014/main" id="{C477E45A-7908-58C5-2EF9-0FFCDF92DAB0}"/>
              </a:ext>
            </a:extLst>
          </p:cNvPr>
          <p:cNvCxnSpPr>
            <a:cxnSpLocks/>
            <a:stCxn id="7" idx="2"/>
          </p:cNvCxnSpPr>
          <p:nvPr/>
        </p:nvCxnSpPr>
        <p:spPr>
          <a:xfrm flipH="1">
            <a:off x="2702899" y="1075137"/>
            <a:ext cx="10588" cy="1548206"/>
          </a:xfrm>
          <a:prstGeom prst="straightConnector1">
            <a:avLst/>
          </a:prstGeom>
          <a:ln>
            <a:solidFill>
              <a:srgbClr val="C00000"/>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9307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8D2D6617-46E2-4BB5-A527-766D31BC6FE3}"/>
              </a:ext>
            </a:extLst>
          </p:cNvPr>
          <p:cNvSpPr>
            <a:spLocks noGrp="1"/>
          </p:cNvSpPr>
          <p:nvPr>
            <p:ph type="sldNum" sz="quarter" idx="12"/>
          </p:nvPr>
        </p:nvSpPr>
        <p:spPr>
          <a:xfrm>
            <a:off x="10766796" y="6448251"/>
            <a:ext cx="609441" cy="365125"/>
          </a:xfrm>
        </p:spPr>
        <p:txBody>
          <a:bodyPr/>
          <a:lstStyle/>
          <a:p>
            <a:pPr rtl="0"/>
            <a:fld id="{7DC1BBB0-96F0-4077-A278-0F3FB5C104D3}" type="slidenum">
              <a:rPr lang="es-ES" noProof="0" smtClean="0"/>
              <a:t>79</a:t>
            </a:fld>
            <a:endParaRPr lang="es-ES" noProof="0" dirty="0"/>
          </a:p>
        </p:txBody>
      </p:sp>
      <p:sp>
        <p:nvSpPr>
          <p:cNvPr id="2" name="CuadroTexto 1">
            <a:extLst>
              <a:ext uri="{FF2B5EF4-FFF2-40B4-BE49-F238E27FC236}">
                <a16:creationId xmlns:a16="http://schemas.microsoft.com/office/drawing/2014/main" id="{385B9208-6506-683A-1092-ECA25746D5E8}"/>
              </a:ext>
            </a:extLst>
          </p:cNvPr>
          <p:cNvSpPr txBox="1"/>
          <p:nvPr/>
        </p:nvSpPr>
        <p:spPr>
          <a:xfrm rot="16200000">
            <a:off x="-1251192" y="3400442"/>
            <a:ext cx="3159839"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OPERACIONES BÁSICAS</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5" name="CuadroTexto 4">
            <a:extLst>
              <a:ext uri="{FF2B5EF4-FFF2-40B4-BE49-F238E27FC236}">
                <a16:creationId xmlns:a16="http://schemas.microsoft.com/office/drawing/2014/main" id="{D9987EA6-DE13-79C2-4CDF-73C346DC30B0}"/>
              </a:ext>
            </a:extLst>
          </p:cNvPr>
          <p:cNvSpPr txBox="1"/>
          <p:nvPr/>
        </p:nvSpPr>
        <p:spPr>
          <a:xfrm rot="16200000">
            <a:off x="-1857176" y="3866829"/>
            <a:ext cx="5520678"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EMPEZAR A TRABAJAR CON REPOSITORIO</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4" name="CuadroTexto 3">
            <a:extLst>
              <a:ext uri="{FF2B5EF4-FFF2-40B4-BE49-F238E27FC236}">
                <a16:creationId xmlns:a16="http://schemas.microsoft.com/office/drawing/2014/main" id="{4D3E84DA-F7A2-07F9-07FE-7FF35CA09D3B}"/>
              </a:ext>
            </a:extLst>
          </p:cNvPr>
          <p:cNvSpPr txBox="1"/>
          <p:nvPr/>
        </p:nvSpPr>
        <p:spPr>
          <a:xfrm>
            <a:off x="5437132" y="170503"/>
            <a:ext cx="1796197" cy="369332"/>
          </a:xfrm>
          <a:prstGeom prst="rect">
            <a:avLst/>
          </a:prstGeom>
          <a:solidFill>
            <a:schemeClr val="accent5">
              <a:lumMod val="40000"/>
              <a:lumOff val="60000"/>
            </a:schemeClr>
          </a:solidFill>
          <a:ln>
            <a:solidFill>
              <a:schemeClr val="tx2"/>
            </a:solidFill>
          </a:ln>
        </p:spPr>
        <p:txBody>
          <a:bodyPr wrap="none" rtlCol="0">
            <a:spAutoFit/>
          </a:bodyPr>
          <a:lstStyle/>
          <a:p>
            <a:r>
              <a:rPr lang="es-MX" dirty="0"/>
              <a:t>Repositorio GIT</a:t>
            </a:r>
            <a:endParaRPr lang="es-PE" dirty="0"/>
          </a:p>
        </p:txBody>
      </p:sp>
      <p:cxnSp>
        <p:nvCxnSpPr>
          <p:cNvPr id="7" name="Conector recto de flecha 6">
            <a:extLst>
              <a:ext uri="{FF2B5EF4-FFF2-40B4-BE49-F238E27FC236}">
                <a16:creationId xmlns:a16="http://schemas.microsoft.com/office/drawing/2014/main" id="{5F8DB0EE-752D-8B8D-F71F-966495484BB7}"/>
              </a:ext>
            </a:extLst>
          </p:cNvPr>
          <p:cNvCxnSpPr>
            <a:cxnSpLocks/>
            <a:stCxn id="4" idx="2"/>
            <a:endCxn id="16" idx="0"/>
          </p:cNvCxnSpPr>
          <p:nvPr/>
        </p:nvCxnSpPr>
        <p:spPr>
          <a:xfrm flipH="1">
            <a:off x="3863792" y="539835"/>
            <a:ext cx="2471439" cy="94494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9" name="Conector recto de flecha 8">
            <a:extLst>
              <a:ext uri="{FF2B5EF4-FFF2-40B4-BE49-F238E27FC236}">
                <a16:creationId xmlns:a16="http://schemas.microsoft.com/office/drawing/2014/main" id="{CCBB7F1F-5B6C-D039-8B48-D1AB5DF59C43}"/>
              </a:ext>
            </a:extLst>
          </p:cNvPr>
          <p:cNvCxnSpPr>
            <a:cxnSpLocks/>
            <a:stCxn id="4" idx="2"/>
            <a:endCxn id="18" idx="0"/>
          </p:cNvCxnSpPr>
          <p:nvPr/>
        </p:nvCxnSpPr>
        <p:spPr>
          <a:xfrm>
            <a:off x="6335231" y="539835"/>
            <a:ext cx="2639501" cy="94494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6" name="CuadroTexto 15">
            <a:extLst>
              <a:ext uri="{FF2B5EF4-FFF2-40B4-BE49-F238E27FC236}">
                <a16:creationId xmlns:a16="http://schemas.microsoft.com/office/drawing/2014/main" id="{6D5C2937-DC13-E387-FD1F-830CF1F28A86}"/>
              </a:ext>
            </a:extLst>
          </p:cNvPr>
          <p:cNvSpPr txBox="1"/>
          <p:nvPr/>
        </p:nvSpPr>
        <p:spPr>
          <a:xfrm>
            <a:off x="1847568" y="1484784"/>
            <a:ext cx="4032448" cy="1754326"/>
          </a:xfrm>
          <a:prstGeom prst="rect">
            <a:avLst/>
          </a:prstGeom>
          <a:noFill/>
        </p:spPr>
        <p:txBody>
          <a:bodyPr wrap="square" rtlCol="0">
            <a:spAutoFit/>
          </a:bodyPr>
          <a:lstStyle/>
          <a:p>
            <a:pPr algn="just"/>
            <a:r>
              <a:rPr lang="es-PE" b="1" dirty="0">
                <a:solidFill>
                  <a:schemeClr val="accent1">
                    <a:lumMod val="7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sym typeface="Wingdings" panose="05000000000000000000" pitchFamily="2" charset="2"/>
              </a:rPr>
              <a:t>INICIAR REPOSITORIO</a:t>
            </a:r>
            <a:endParaRPr lang="es-PE"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pPr marL="285750" indent="-285750" algn="just">
              <a:buFont typeface="Arial" panose="020B0604020202020204" pitchFamily="34" charset="0"/>
              <a:buChar char="•"/>
            </a:pPr>
            <a:r>
              <a:rPr lang="es-PE"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Ubicarse en la estructura de carpetas que va a contener al repositorio de GIT y utilizar el comando siguiente:</a:t>
            </a:r>
          </a:p>
          <a:p>
            <a:pPr marL="285750" indent="-285750" algn="just">
              <a:buFont typeface="Arial" panose="020B0604020202020204" pitchFamily="34" charset="0"/>
              <a:buChar char="•"/>
            </a:pPr>
            <a:endParaRPr lang="es-PE"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pPr marL="285750" indent="-285750" algn="just">
              <a:buFont typeface="Arial" panose="020B0604020202020204" pitchFamily="34" charset="0"/>
              <a:buChar char="•"/>
            </a:pPr>
            <a:r>
              <a:rPr lang="es-PE"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git init</a:t>
            </a:r>
            <a:endParaRPr lang="es-PE"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18" name="CuadroTexto 17">
            <a:extLst>
              <a:ext uri="{FF2B5EF4-FFF2-40B4-BE49-F238E27FC236}">
                <a16:creationId xmlns:a16="http://schemas.microsoft.com/office/drawing/2014/main" id="{BFACBA0F-EB6D-DA42-A5B0-D4030115F8C6}"/>
              </a:ext>
            </a:extLst>
          </p:cNvPr>
          <p:cNvSpPr txBox="1"/>
          <p:nvPr/>
        </p:nvSpPr>
        <p:spPr>
          <a:xfrm>
            <a:off x="6958508" y="1484784"/>
            <a:ext cx="4032448" cy="2031325"/>
          </a:xfrm>
          <a:prstGeom prst="rect">
            <a:avLst/>
          </a:prstGeom>
          <a:noFill/>
        </p:spPr>
        <p:txBody>
          <a:bodyPr wrap="square" rtlCol="0">
            <a:spAutoFit/>
          </a:bodyPr>
          <a:lstStyle/>
          <a:p>
            <a:pPr algn="just"/>
            <a:r>
              <a:rPr lang="es-PE" b="1" dirty="0">
                <a:solidFill>
                  <a:schemeClr val="accent1">
                    <a:lumMod val="7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sym typeface="Wingdings" panose="05000000000000000000" pitchFamily="2" charset="2"/>
              </a:rPr>
              <a:t>CLONAR REPOSITORIO</a:t>
            </a:r>
          </a:p>
          <a:p>
            <a:pPr marL="285750" indent="-285750" algn="just">
              <a:buFont typeface="Arial" panose="020B0604020202020204" pitchFamily="34" charset="0"/>
              <a:buChar char="•"/>
            </a:pPr>
            <a:r>
              <a:rPr lang="es-PE"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Ubicarse en la estructura de carpetas que va a contener al repositorio de GIT clonado y utilizar el comando siguiente:</a:t>
            </a:r>
          </a:p>
          <a:p>
            <a:pPr algn="just"/>
            <a:endParaRPr lang="es-PE" dirty="0">
              <a:solidFill>
                <a:schemeClr val="tx2"/>
              </a:solidFill>
              <a:latin typeface="Calibri" panose="020F0502020204030204" pitchFamily="34" charset="0"/>
              <a:cs typeface="Calibri" panose="020F0502020204030204" pitchFamily="34" charset="0"/>
            </a:endParaRPr>
          </a:p>
          <a:p>
            <a:pPr marL="285750" indent="-285750" algn="just">
              <a:buFont typeface="Arial" panose="020B0604020202020204" pitchFamily="34" charset="0"/>
              <a:buChar char="•"/>
            </a:pPr>
            <a:r>
              <a:rPr lang="es-PE"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git clone </a:t>
            </a:r>
            <a:r>
              <a:rPr lang="es-PE"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&lt;URL del repositorio GIT&gt;</a:t>
            </a:r>
            <a:endParaRPr lang="es-PE"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sym typeface="Wingdings" panose="05000000000000000000" pitchFamily="2" charset="2"/>
            </a:endParaRPr>
          </a:p>
        </p:txBody>
      </p:sp>
      <p:cxnSp>
        <p:nvCxnSpPr>
          <p:cNvPr id="21" name="Conector recto 20">
            <a:extLst>
              <a:ext uri="{FF2B5EF4-FFF2-40B4-BE49-F238E27FC236}">
                <a16:creationId xmlns:a16="http://schemas.microsoft.com/office/drawing/2014/main" id="{9F375AC0-B747-A700-6888-1B34DA2A16C6}"/>
              </a:ext>
            </a:extLst>
          </p:cNvPr>
          <p:cNvCxnSpPr/>
          <p:nvPr/>
        </p:nvCxnSpPr>
        <p:spPr>
          <a:xfrm>
            <a:off x="6454452" y="1484784"/>
            <a:ext cx="0" cy="5373216"/>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pic>
        <p:nvPicPr>
          <p:cNvPr id="24" name="Imagen 23">
            <a:extLst>
              <a:ext uri="{FF2B5EF4-FFF2-40B4-BE49-F238E27FC236}">
                <a16:creationId xmlns:a16="http://schemas.microsoft.com/office/drawing/2014/main" id="{D33D0130-E4CF-DF3E-7C48-4FF60E7A496A}"/>
              </a:ext>
            </a:extLst>
          </p:cNvPr>
          <p:cNvPicPr>
            <a:picLocks noChangeAspect="1"/>
          </p:cNvPicPr>
          <p:nvPr/>
        </p:nvPicPr>
        <p:blipFill>
          <a:blip r:embed="rId3"/>
          <a:stretch>
            <a:fillRect/>
          </a:stretch>
        </p:blipFill>
        <p:spPr>
          <a:xfrm>
            <a:off x="1437841" y="3429000"/>
            <a:ext cx="4831987" cy="2633211"/>
          </a:xfrm>
          <a:prstGeom prst="rect">
            <a:avLst/>
          </a:prstGeom>
          <a:ln>
            <a:solidFill>
              <a:schemeClr val="tx2"/>
            </a:solidFill>
          </a:ln>
        </p:spPr>
      </p:pic>
      <p:pic>
        <p:nvPicPr>
          <p:cNvPr id="29" name="Imagen 28">
            <a:extLst>
              <a:ext uri="{FF2B5EF4-FFF2-40B4-BE49-F238E27FC236}">
                <a16:creationId xmlns:a16="http://schemas.microsoft.com/office/drawing/2014/main" id="{093258C9-9861-ABD2-307B-4C4800C2C24B}"/>
              </a:ext>
            </a:extLst>
          </p:cNvPr>
          <p:cNvPicPr>
            <a:picLocks noChangeAspect="1"/>
          </p:cNvPicPr>
          <p:nvPr/>
        </p:nvPicPr>
        <p:blipFill>
          <a:blip r:embed="rId4"/>
          <a:stretch>
            <a:fillRect/>
          </a:stretch>
        </p:blipFill>
        <p:spPr>
          <a:xfrm>
            <a:off x="6562964" y="3539698"/>
            <a:ext cx="5267167" cy="2640825"/>
          </a:xfrm>
          <a:prstGeom prst="rect">
            <a:avLst/>
          </a:prstGeom>
        </p:spPr>
      </p:pic>
      <p:sp>
        <p:nvSpPr>
          <p:cNvPr id="31" name="CuadroTexto 30">
            <a:extLst>
              <a:ext uri="{FF2B5EF4-FFF2-40B4-BE49-F238E27FC236}">
                <a16:creationId xmlns:a16="http://schemas.microsoft.com/office/drawing/2014/main" id="{47086E72-2F76-46CE-5C0A-0F3E41A2B644}"/>
              </a:ext>
            </a:extLst>
          </p:cNvPr>
          <p:cNvSpPr txBox="1"/>
          <p:nvPr/>
        </p:nvSpPr>
        <p:spPr>
          <a:xfrm>
            <a:off x="7193585" y="6265083"/>
            <a:ext cx="3797365" cy="923330"/>
          </a:xfrm>
          <a:prstGeom prst="rect">
            <a:avLst/>
          </a:prstGeom>
          <a:noFill/>
        </p:spPr>
        <p:txBody>
          <a:bodyPr wrap="square">
            <a:spAutoFit/>
          </a:bodyPr>
          <a:lstStyle/>
          <a:p>
            <a:pPr marL="285750" indent="-285750" algn="just">
              <a:buFont typeface="Arial" panose="020B0604020202020204" pitchFamily="34" charset="0"/>
              <a:buChar char="•"/>
            </a:pPr>
            <a:r>
              <a:rPr lang="es-PE"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git clone </a:t>
            </a:r>
            <a:r>
              <a:rPr lang="es-PE"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&lt;URL del repositorio GIT&gt; &lt;Nombre Carpeta&gt;</a:t>
            </a:r>
            <a:endParaRPr lang="es-PE"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sym typeface="Wingdings" panose="05000000000000000000" pitchFamily="2" charset="2"/>
            </a:endParaRPr>
          </a:p>
          <a:p>
            <a:pPr marL="285750" indent="-285750" algn="just">
              <a:buFont typeface="Arial" panose="020B0604020202020204" pitchFamily="34" charset="0"/>
              <a:buChar char="•"/>
            </a:pPr>
            <a:endParaRPr lang="es-PE"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sym typeface="Wingdings" panose="05000000000000000000" pitchFamily="2" charset="2"/>
            </a:endParaRPr>
          </a:p>
        </p:txBody>
      </p:sp>
    </p:spTree>
    <p:extLst>
      <p:ext uri="{BB962C8B-B14F-4D97-AF65-F5344CB8AC3E}">
        <p14:creationId xmlns:p14="http://schemas.microsoft.com/office/powerpoint/2010/main" val="26864711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8D2D6617-46E2-4BB5-A527-766D31BC6FE3}"/>
              </a:ext>
            </a:extLst>
          </p:cNvPr>
          <p:cNvSpPr>
            <a:spLocks noGrp="1"/>
          </p:cNvSpPr>
          <p:nvPr>
            <p:ph type="sldNum" sz="quarter" idx="12"/>
          </p:nvPr>
        </p:nvSpPr>
        <p:spPr>
          <a:xfrm>
            <a:off x="10766796" y="6448251"/>
            <a:ext cx="609441" cy="365125"/>
          </a:xfrm>
        </p:spPr>
        <p:txBody>
          <a:bodyPr/>
          <a:lstStyle/>
          <a:p>
            <a:pPr rtl="0"/>
            <a:fld id="{7DC1BBB0-96F0-4077-A278-0F3FB5C104D3}" type="slidenum">
              <a:rPr lang="es-ES" noProof="0" smtClean="0"/>
              <a:t>8</a:t>
            </a:fld>
            <a:endParaRPr lang="es-ES" noProof="0" dirty="0"/>
          </a:p>
        </p:txBody>
      </p:sp>
      <p:sp>
        <p:nvSpPr>
          <p:cNvPr id="2" name="CuadroTexto 1">
            <a:extLst>
              <a:ext uri="{FF2B5EF4-FFF2-40B4-BE49-F238E27FC236}">
                <a16:creationId xmlns:a16="http://schemas.microsoft.com/office/drawing/2014/main" id="{385B9208-6506-683A-1092-ECA25746D5E8}"/>
              </a:ext>
            </a:extLst>
          </p:cNvPr>
          <p:cNvSpPr txBox="1"/>
          <p:nvPr/>
        </p:nvSpPr>
        <p:spPr>
          <a:xfrm rot="16200000">
            <a:off x="-790009" y="3400442"/>
            <a:ext cx="2237472"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CÓDIGO LIMPIO</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5" name="CuadroTexto 4">
            <a:extLst>
              <a:ext uri="{FF2B5EF4-FFF2-40B4-BE49-F238E27FC236}">
                <a16:creationId xmlns:a16="http://schemas.microsoft.com/office/drawing/2014/main" id="{D9987EA6-DE13-79C2-4CDF-73C346DC30B0}"/>
              </a:ext>
            </a:extLst>
          </p:cNvPr>
          <p:cNvSpPr txBox="1"/>
          <p:nvPr/>
        </p:nvSpPr>
        <p:spPr>
          <a:xfrm rot="16200000">
            <a:off x="-913461" y="3430159"/>
            <a:ext cx="3593228"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NOMBRES SIGNIFICATIVOS</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8" name="CuadroTexto 7">
            <a:extLst>
              <a:ext uri="{FF2B5EF4-FFF2-40B4-BE49-F238E27FC236}">
                <a16:creationId xmlns:a16="http://schemas.microsoft.com/office/drawing/2014/main" id="{5E1119CC-F850-DEE7-7895-654B6A8380AA}"/>
              </a:ext>
            </a:extLst>
          </p:cNvPr>
          <p:cNvSpPr txBox="1"/>
          <p:nvPr/>
        </p:nvSpPr>
        <p:spPr>
          <a:xfrm>
            <a:off x="1341884" y="116632"/>
            <a:ext cx="7632848" cy="369332"/>
          </a:xfrm>
          <a:prstGeom prst="rect">
            <a:avLst/>
          </a:prstGeom>
          <a:noFill/>
        </p:spPr>
        <p:txBody>
          <a:bodyPr wrap="square" rtlCol="0">
            <a:spAutoFit/>
          </a:bodyPr>
          <a:lstStyle/>
          <a:p>
            <a:pPr marL="285750" indent="-285750" algn="just">
              <a:buFont typeface="Arial" panose="020B0604020202020204" pitchFamily="34" charset="0"/>
              <a:buChar char="•"/>
            </a:pPr>
            <a:r>
              <a:rPr lang="es-ES" b="1"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NOMBRES CLAROS</a:t>
            </a:r>
            <a:r>
              <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 Evitar mal informar</a:t>
            </a:r>
          </a:p>
        </p:txBody>
      </p:sp>
      <p:sp>
        <p:nvSpPr>
          <p:cNvPr id="4" name="AutoShape 2" descr="The ISO/IEC 25010 software product quality model [7], characteristics... |  Download Scientific Diagram">
            <a:extLst>
              <a:ext uri="{FF2B5EF4-FFF2-40B4-BE49-F238E27FC236}">
                <a16:creationId xmlns:a16="http://schemas.microsoft.com/office/drawing/2014/main" id="{14DE5621-ADA5-4AF8-BA0F-7BAA5133B5B2}"/>
              </a:ext>
            </a:extLst>
          </p:cNvPr>
          <p:cNvSpPr>
            <a:spLocks noChangeAspect="1" noChangeArrowheads="1"/>
          </p:cNvSpPr>
          <p:nvPr/>
        </p:nvSpPr>
        <p:spPr bwMode="auto">
          <a:xfrm>
            <a:off x="5942013"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PE"/>
          </a:p>
        </p:txBody>
      </p:sp>
      <p:pic>
        <p:nvPicPr>
          <p:cNvPr id="2054" name="Picture 6" descr="223,428 imágenes de Incorrecto - Imágenes, fotos y vectores de stock |  Shutterstock">
            <a:extLst>
              <a:ext uri="{FF2B5EF4-FFF2-40B4-BE49-F238E27FC236}">
                <a16:creationId xmlns:a16="http://schemas.microsoft.com/office/drawing/2014/main" id="{A23724AB-2CAD-421F-9125-86080D07D7B8}"/>
              </a:ext>
            </a:extLst>
          </p:cNvPr>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54601" t="56930" r="10508" b="13056"/>
          <a:stretch/>
        </p:blipFill>
        <p:spPr bwMode="auto">
          <a:xfrm>
            <a:off x="4028963" y="1424088"/>
            <a:ext cx="634419" cy="587706"/>
          </a:xfrm>
          <a:prstGeom prst="rect">
            <a:avLst/>
          </a:prstGeom>
          <a:noFill/>
          <a:extLst>
            <a:ext uri="{909E8E84-426E-40DD-AFC4-6F175D3DCCD1}">
              <a14:hiddenFill xmlns:a14="http://schemas.microsoft.com/office/drawing/2010/main">
                <a:solidFill>
                  <a:srgbClr val="FFFFFF"/>
                </a:solidFill>
              </a14:hiddenFill>
            </a:ext>
          </a:extLst>
        </p:spPr>
      </p:pic>
      <p:sp>
        <p:nvSpPr>
          <p:cNvPr id="15" name="Flecha: a la derecha 14">
            <a:extLst>
              <a:ext uri="{FF2B5EF4-FFF2-40B4-BE49-F238E27FC236}">
                <a16:creationId xmlns:a16="http://schemas.microsoft.com/office/drawing/2014/main" id="{CBEA4D77-A3B1-4991-B349-FA78C97185AF}"/>
              </a:ext>
            </a:extLst>
          </p:cNvPr>
          <p:cNvSpPr/>
          <p:nvPr/>
        </p:nvSpPr>
        <p:spPr>
          <a:xfrm>
            <a:off x="5504797" y="1290832"/>
            <a:ext cx="874431" cy="2763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grpSp>
        <p:nvGrpSpPr>
          <p:cNvPr id="12" name="Grupo 11">
            <a:extLst>
              <a:ext uri="{FF2B5EF4-FFF2-40B4-BE49-F238E27FC236}">
                <a16:creationId xmlns:a16="http://schemas.microsoft.com/office/drawing/2014/main" id="{E29219B3-16B8-4A7E-802C-F8BCCB284F86}"/>
              </a:ext>
            </a:extLst>
          </p:cNvPr>
          <p:cNvGrpSpPr/>
          <p:nvPr/>
        </p:nvGrpSpPr>
        <p:grpSpPr>
          <a:xfrm>
            <a:off x="2110398" y="1096700"/>
            <a:ext cx="1936492" cy="606560"/>
            <a:chOff x="1383885" y="1141557"/>
            <a:chExt cx="1936492" cy="606560"/>
          </a:xfrm>
        </p:grpSpPr>
        <p:pic>
          <p:nvPicPr>
            <p:cNvPr id="7" name="Imagen 6">
              <a:extLst>
                <a:ext uri="{FF2B5EF4-FFF2-40B4-BE49-F238E27FC236}">
                  <a16:creationId xmlns:a16="http://schemas.microsoft.com/office/drawing/2014/main" id="{7609B9E5-C381-44D1-B450-3F4823214715}"/>
                </a:ext>
              </a:extLst>
            </p:cNvPr>
            <p:cNvPicPr>
              <a:picLocks noChangeAspect="1"/>
            </p:cNvPicPr>
            <p:nvPr/>
          </p:nvPicPr>
          <p:blipFill rotWithShape="1">
            <a:blip r:embed="rId4"/>
            <a:srcRect t="20636" r="74261" b="58324"/>
            <a:stretch/>
          </p:blipFill>
          <p:spPr>
            <a:xfrm>
              <a:off x="1383885" y="1141557"/>
              <a:ext cx="1152128" cy="192374"/>
            </a:xfrm>
            <a:prstGeom prst="rect">
              <a:avLst/>
            </a:prstGeom>
          </p:spPr>
        </p:pic>
        <p:pic>
          <p:nvPicPr>
            <p:cNvPr id="14" name="Imagen 13">
              <a:extLst>
                <a:ext uri="{FF2B5EF4-FFF2-40B4-BE49-F238E27FC236}">
                  <a16:creationId xmlns:a16="http://schemas.microsoft.com/office/drawing/2014/main" id="{20C305DC-2228-4B11-98E3-52749A84DFAA}"/>
                </a:ext>
              </a:extLst>
            </p:cNvPr>
            <p:cNvPicPr>
              <a:picLocks noChangeAspect="1"/>
            </p:cNvPicPr>
            <p:nvPr/>
          </p:nvPicPr>
          <p:blipFill rotWithShape="1">
            <a:blip r:embed="rId4"/>
            <a:srcRect l="24357" t="24008" r="42041" b="58905"/>
            <a:stretch/>
          </p:blipFill>
          <p:spPr>
            <a:xfrm>
              <a:off x="1421987" y="1359921"/>
              <a:ext cx="1504073" cy="156233"/>
            </a:xfrm>
            <a:prstGeom prst="rect">
              <a:avLst/>
            </a:prstGeom>
          </p:spPr>
        </p:pic>
        <p:pic>
          <p:nvPicPr>
            <p:cNvPr id="16" name="Imagen 15">
              <a:extLst>
                <a:ext uri="{FF2B5EF4-FFF2-40B4-BE49-F238E27FC236}">
                  <a16:creationId xmlns:a16="http://schemas.microsoft.com/office/drawing/2014/main" id="{69D9C42A-0495-44B4-8697-D921E4C7E434}"/>
                </a:ext>
              </a:extLst>
            </p:cNvPr>
            <p:cNvPicPr>
              <a:picLocks noChangeAspect="1"/>
            </p:cNvPicPr>
            <p:nvPr/>
          </p:nvPicPr>
          <p:blipFill rotWithShape="1">
            <a:blip r:embed="rId4"/>
            <a:srcRect l="57589" t="24008" b="57544"/>
            <a:stretch/>
          </p:blipFill>
          <p:spPr>
            <a:xfrm>
              <a:off x="1421987" y="1579440"/>
              <a:ext cx="1898390" cy="168677"/>
            </a:xfrm>
            <a:prstGeom prst="rect">
              <a:avLst/>
            </a:prstGeom>
          </p:spPr>
        </p:pic>
      </p:grpSp>
      <p:grpSp>
        <p:nvGrpSpPr>
          <p:cNvPr id="11" name="Grupo 10">
            <a:extLst>
              <a:ext uri="{FF2B5EF4-FFF2-40B4-BE49-F238E27FC236}">
                <a16:creationId xmlns:a16="http://schemas.microsoft.com/office/drawing/2014/main" id="{B64321AF-7652-4D55-BAE9-8380AED9A918}"/>
              </a:ext>
            </a:extLst>
          </p:cNvPr>
          <p:cNvGrpSpPr/>
          <p:nvPr/>
        </p:nvGrpSpPr>
        <p:grpSpPr>
          <a:xfrm>
            <a:off x="7253473" y="1136353"/>
            <a:ext cx="2221373" cy="575469"/>
            <a:chOff x="6568025" y="1082515"/>
            <a:chExt cx="2221373" cy="575469"/>
          </a:xfrm>
        </p:grpSpPr>
        <p:pic>
          <p:nvPicPr>
            <p:cNvPr id="13" name="Imagen 12">
              <a:extLst>
                <a:ext uri="{FF2B5EF4-FFF2-40B4-BE49-F238E27FC236}">
                  <a16:creationId xmlns:a16="http://schemas.microsoft.com/office/drawing/2014/main" id="{1B0369E7-BF44-4E57-8E7D-DB13AFD8162A}"/>
                </a:ext>
              </a:extLst>
            </p:cNvPr>
            <p:cNvPicPr>
              <a:picLocks noChangeAspect="1"/>
            </p:cNvPicPr>
            <p:nvPr/>
          </p:nvPicPr>
          <p:blipFill rotWithShape="1">
            <a:blip r:embed="rId4"/>
            <a:srcRect t="73207" r="77929" b="8609"/>
            <a:stretch/>
          </p:blipFill>
          <p:spPr>
            <a:xfrm>
              <a:off x="6568025" y="1082515"/>
              <a:ext cx="987939" cy="166255"/>
            </a:xfrm>
            <a:prstGeom prst="rect">
              <a:avLst/>
            </a:prstGeom>
          </p:spPr>
        </p:pic>
        <p:pic>
          <p:nvPicPr>
            <p:cNvPr id="17" name="Imagen 16">
              <a:extLst>
                <a:ext uri="{FF2B5EF4-FFF2-40B4-BE49-F238E27FC236}">
                  <a16:creationId xmlns:a16="http://schemas.microsoft.com/office/drawing/2014/main" id="{C64E3410-3DA8-4A20-8435-8B53EE072701}"/>
                </a:ext>
              </a:extLst>
            </p:cNvPr>
            <p:cNvPicPr>
              <a:picLocks noChangeAspect="1"/>
            </p:cNvPicPr>
            <p:nvPr/>
          </p:nvPicPr>
          <p:blipFill rotWithShape="1">
            <a:blip r:embed="rId4"/>
            <a:srcRect l="23780" t="73207" r="47709" b="8609"/>
            <a:stretch/>
          </p:blipFill>
          <p:spPr>
            <a:xfrm>
              <a:off x="6653850" y="1276793"/>
              <a:ext cx="1276220" cy="166255"/>
            </a:xfrm>
            <a:prstGeom prst="rect">
              <a:avLst/>
            </a:prstGeom>
          </p:spPr>
        </p:pic>
        <p:pic>
          <p:nvPicPr>
            <p:cNvPr id="18" name="Imagen 17">
              <a:extLst>
                <a:ext uri="{FF2B5EF4-FFF2-40B4-BE49-F238E27FC236}">
                  <a16:creationId xmlns:a16="http://schemas.microsoft.com/office/drawing/2014/main" id="{877CF2A9-1F7B-4423-AEA5-BF15ABFCF816}"/>
                </a:ext>
              </a:extLst>
            </p:cNvPr>
            <p:cNvPicPr>
              <a:picLocks noChangeAspect="1"/>
            </p:cNvPicPr>
            <p:nvPr/>
          </p:nvPicPr>
          <p:blipFill rotWithShape="1">
            <a:blip r:embed="rId4"/>
            <a:srcRect l="52291" t="74209" b="8609"/>
            <a:stretch/>
          </p:blipFill>
          <p:spPr>
            <a:xfrm>
              <a:off x="6653850" y="1500896"/>
              <a:ext cx="2135548" cy="157088"/>
            </a:xfrm>
            <a:prstGeom prst="rect">
              <a:avLst/>
            </a:prstGeom>
          </p:spPr>
        </p:pic>
      </p:grpSp>
      <p:pic>
        <p:nvPicPr>
          <p:cNvPr id="20" name="Picture 2" descr="Logo de correcto diseño editable">
            <a:extLst>
              <a:ext uri="{FF2B5EF4-FFF2-40B4-BE49-F238E27FC236}">
                <a16:creationId xmlns:a16="http://schemas.microsoft.com/office/drawing/2014/main" id="{66958123-AF58-4799-A01D-8A19D4E067E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77104" y="1316586"/>
            <a:ext cx="576064" cy="576064"/>
          </a:xfrm>
          <a:prstGeom prst="rect">
            <a:avLst/>
          </a:prstGeom>
          <a:noFill/>
          <a:extLst>
            <a:ext uri="{909E8E84-426E-40DD-AFC4-6F175D3DCCD1}">
              <a14:hiddenFill xmlns:a14="http://schemas.microsoft.com/office/drawing/2010/main">
                <a:solidFill>
                  <a:srgbClr val="FFFFFF"/>
                </a:solidFill>
              </a14:hiddenFill>
            </a:ext>
          </a:extLst>
        </p:spPr>
      </p:pic>
      <p:sp>
        <p:nvSpPr>
          <p:cNvPr id="23" name="Rectángulo 22">
            <a:extLst>
              <a:ext uri="{FF2B5EF4-FFF2-40B4-BE49-F238E27FC236}">
                <a16:creationId xmlns:a16="http://schemas.microsoft.com/office/drawing/2014/main" id="{7A66EA8E-EE42-4546-B6B2-C24F623E77E4}"/>
              </a:ext>
            </a:extLst>
          </p:cNvPr>
          <p:cNvSpPr/>
          <p:nvPr/>
        </p:nvSpPr>
        <p:spPr>
          <a:xfrm>
            <a:off x="1650214" y="2285193"/>
            <a:ext cx="3312368" cy="1077218"/>
          </a:xfrm>
          <a:prstGeom prst="rect">
            <a:avLst/>
          </a:prstGeom>
          <a:solidFill>
            <a:schemeClr val="accent3">
              <a:lumMod val="60000"/>
              <a:lumOff val="40000"/>
            </a:schemeClr>
          </a:solidFill>
          <a:ln>
            <a:solidFill>
              <a:schemeClr val="tx2"/>
            </a:solidFill>
          </a:ln>
          <a:effectLst>
            <a:outerShdw blurRad="50800" dist="38100" dir="8100000" algn="tr" rotWithShape="0">
              <a:prstClr val="black">
                <a:alpha val="40000"/>
              </a:prstClr>
            </a:outerShdw>
          </a:effectLst>
        </p:spPr>
        <p:txBody>
          <a:bodyPr wrap="square">
            <a:spAutoFit/>
          </a:bodyPr>
          <a:lstStyle/>
          <a:p>
            <a:pPr algn="just"/>
            <a:r>
              <a:rPr lang="es-ES" sz="1600" b="1" dirty="0"/>
              <a:t>“</a:t>
            </a:r>
            <a:r>
              <a:rPr lang="es-ES" sz="1600" dirty="0">
                <a:solidFill>
                  <a:srgbClr val="464646"/>
                </a:solidFill>
                <a:latin typeface="-apple-system"/>
              </a:rPr>
              <a:t>Evita utilizar notación húngara o cualquier tipo de inicial para comenzar el nombre de una variable que identifique al tipo de dato</a:t>
            </a:r>
            <a:r>
              <a:rPr lang="es-ES" sz="1600" b="1" dirty="0"/>
              <a:t>”</a:t>
            </a:r>
            <a:endParaRPr lang="es-ES" sz="1600" dirty="0"/>
          </a:p>
        </p:txBody>
      </p:sp>
      <p:grpSp>
        <p:nvGrpSpPr>
          <p:cNvPr id="22" name="Grupo 21">
            <a:extLst>
              <a:ext uri="{FF2B5EF4-FFF2-40B4-BE49-F238E27FC236}">
                <a16:creationId xmlns:a16="http://schemas.microsoft.com/office/drawing/2014/main" id="{083DEC1A-5A10-4961-91EB-1FCBA29D6B3C}"/>
              </a:ext>
            </a:extLst>
          </p:cNvPr>
          <p:cNvGrpSpPr/>
          <p:nvPr/>
        </p:nvGrpSpPr>
        <p:grpSpPr>
          <a:xfrm>
            <a:off x="6552312" y="2512538"/>
            <a:ext cx="2390260" cy="1840812"/>
            <a:chOff x="5040913" y="4120528"/>
            <a:chExt cx="2390260" cy="1840812"/>
          </a:xfrm>
        </p:grpSpPr>
        <p:pic>
          <p:nvPicPr>
            <p:cNvPr id="21" name="Imagen 20">
              <a:extLst>
                <a:ext uri="{FF2B5EF4-FFF2-40B4-BE49-F238E27FC236}">
                  <a16:creationId xmlns:a16="http://schemas.microsoft.com/office/drawing/2014/main" id="{2F886B03-BFAE-4BDA-A42C-FE8D01B0898F}"/>
                </a:ext>
              </a:extLst>
            </p:cNvPr>
            <p:cNvPicPr>
              <a:picLocks noChangeAspect="1"/>
            </p:cNvPicPr>
            <p:nvPr/>
          </p:nvPicPr>
          <p:blipFill rotWithShape="1">
            <a:blip r:embed="rId6"/>
            <a:srcRect l="19265" t="56649"/>
            <a:stretch/>
          </p:blipFill>
          <p:spPr>
            <a:xfrm>
              <a:off x="5040913" y="4120528"/>
              <a:ext cx="2106997" cy="1772153"/>
            </a:xfrm>
            <a:prstGeom prst="rect">
              <a:avLst/>
            </a:prstGeom>
          </p:spPr>
        </p:pic>
        <p:pic>
          <p:nvPicPr>
            <p:cNvPr id="25" name="Picture 6" descr="223,428 imágenes de Incorrecto - Imágenes, fotos y vectores de stock |  Shutterstock">
              <a:extLst>
                <a:ext uri="{FF2B5EF4-FFF2-40B4-BE49-F238E27FC236}">
                  <a16:creationId xmlns:a16="http://schemas.microsoft.com/office/drawing/2014/main" id="{F4162E5A-4517-49C1-B793-2096EFE7D334}"/>
                </a:ext>
              </a:extLst>
            </p:cNvPr>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54601" t="56930" r="10508" b="13056"/>
            <a:stretch/>
          </p:blipFill>
          <p:spPr bwMode="auto">
            <a:xfrm>
              <a:off x="6939562" y="4189187"/>
              <a:ext cx="352568" cy="326608"/>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6" descr="223,428 imágenes de Incorrecto - Imágenes, fotos y vectores de stock |  Shutterstock">
              <a:extLst>
                <a:ext uri="{FF2B5EF4-FFF2-40B4-BE49-F238E27FC236}">
                  <a16:creationId xmlns:a16="http://schemas.microsoft.com/office/drawing/2014/main" id="{5671791B-E41C-4405-B662-5B1ADA0D188E}"/>
                </a:ext>
              </a:extLst>
            </p:cNvPr>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54601" t="56930" r="10508" b="13056"/>
            <a:stretch/>
          </p:blipFill>
          <p:spPr bwMode="auto">
            <a:xfrm>
              <a:off x="6999776" y="4889663"/>
              <a:ext cx="352568" cy="326608"/>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 descr="Logo de correcto diseño editable">
              <a:extLst>
                <a:ext uri="{FF2B5EF4-FFF2-40B4-BE49-F238E27FC236}">
                  <a16:creationId xmlns:a16="http://schemas.microsoft.com/office/drawing/2014/main" id="{423752D5-1AF6-4ED4-B027-CD96C856B0C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47201" y="5477368"/>
              <a:ext cx="483972" cy="483972"/>
            </a:xfrm>
            <a:prstGeom prst="rect">
              <a:avLst/>
            </a:prstGeom>
            <a:noFill/>
            <a:extLst>
              <a:ext uri="{909E8E84-426E-40DD-AFC4-6F175D3DCCD1}">
                <a14:hiddenFill xmlns:a14="http://schemas.microsoft.com/office/drawing/2010/main">
                  <a:solidFill>
                    <a:srgbClr val="FFFFFF"/>
                  </a:solidFill>
                </a14:hiddenFill>
              </a:ext>
            </a:extLst>
          </p:spPr>
        </p:pic>
      </p:grpSp>
      <p:sp>
        <p:nvSpPr>
          <p:cNvPr id="6" name="CuadroTexto 5">
            <a:extLst>
              <a:ext uri="{FF2B5EF4-FFF2-40B4-BE49-F238E27FC236}">
                <a16:creationId xmlns:a16="http://schemas.microsoft.com/office/drawing/2014/main" id="{3A320A0B-9FB6-34E7-083C-A76D180E2BCE}"/>
              </a:ext>
            </a:extLst>
          </p:cNvPr>
          <p:cNvSpPr txBox="1"/>
          <p:nvPr/>
        </p:nvSpPr>
        <p:spPr>
          <a:xfrm>
            <a:off x="1413892" y="4561163"/>
            <a:ext cx="7632848" cy="369332"/>
          </a:xfrm>
          <a:prstGeom prst="rect">
            <a:avLst/>
          </a:prstGeom>
          <a:noFill/>
        </p:spPr>
        <p:txBody>
          <a:bodyPr wrap="square" rtlCol="0">
            <a:spAutoFit/>
          </a:bodyPr>
          <a:lstStyle/>
          <a:p>
            <a:pPr marL="285750" indent="-285750" algn="just">
              <a:buFont typeface="Arial" panose="020B0604020202020204" pitchFamily="34" charset="0"/>
              <a:buChar char="•"/>
            </a:pPr>
            <a:r>
              <a:rPr lang="es-ES" b="1"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NOMBRES CLAROS</a:t>
            </a:r>
            <a:r>
              <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 Se recomienda el uso del idioma Inglés </a:t>
            </a:r>
          </a:p>
        </p:txBody>
      </p:sp>
      <p:sp>
        <p:nvSpPr>
          <p:cNvPr id="9" name="Rectángulo 8">
            <a:extLst>
              <a:ext uri="{FF2B5EF4-FFF2-40B4-BE49-F238E27FC236}">
                <a16:creationId xmlns:a16="http://schemas.microsoft.com/office/drawing/2014/main" id="{6D2C8996-1E42-E9A2-0B21-C81AA489496F}"/>
              </a:ext>
            </a:extLst>
          </p:cNvPr>
          <p:cNvSpPr/>
          <p:nvPr/>
        </p:nvSpPr>
        <p:spPr>
          <a:xfrm>
            <a:off x="8914498" y="4561163"/>
            <a:ext cx="2881018" cy="1169551"/>
          </a:xfrm>
          <a:prstGeom prst="rect">
            <a:avLst/>
          </a:prstGeom>
          <a:solidFill>
            <a:schemeClr val="accent3">
              <a:lumMod val="60000"/>
              <a:lumOff val="40000"/>
            </a:schemeClr>
          </a:solidFill>
          <a:ln>
            <a:solidFill>
              <a:schemeClr val="tx2"/>
            </a:solidFill>
          </a:ln>
          <a:effectLst>
            <a:outerShdw blurRad="50800" dist="38100" dir="8100000" algn="tr" rotWithShape="0">
              <a:prstClr val="black">
                <a:alpha val="40000"/>
              </a:prstClr>
            </a:outerShdw>
          </a:effectLst>
        </p:spPr>
        <p:txBody>
          <a:bodyPr wrap="square">
            <a:spAutoFit/>
          </a:bodyPr>
          <a:lstStyle/>
          <a:p>
            <a:pPr algn="just"/>
            <a:r>
              <a:rPr lang="es-ES" sz="1400" b="1" dirty="0"/>
              <a:t>“</a:t>
            </a:r>
            <a:r>
              <a:rPr lang="es-ES" sz="1400" dirty="0">
                <a:solidFill>
                  <a:srgbClr val="464646"/>
                </a:solidFill>
                <a:latin typeface="-apple-system"/>
              </a:rPr>
              <a:t>En la medida de lo posible, usar el idioma ingles en nuestro código, con palabras ya conocidas,  para que sea mas universal y entendible en todo el mundo</a:t>
            </a:r>
            <a:r>
              <a:rPr lang="es-ES" sz="1400" b="1" dirty="0"/>
              <a:t>”</a:t>
            </a:r>
            <a:endParaRPr lang="es-ES" sz="1400" dirty="0"/>
          </a:p>
        </p:txBody>
      </p:sp>
      <p:pic>
        <p:nvPicPr>
          <p:cNvPr id="28" name="Imagen 27">
            <a:extLst>
              <a:ext uri="{FF2B5EF4-FFF2-40B4-BE49-F238E27FC236}">
                <a16:creationId xmlns:a16="http://schemas.microsoft.com/office/drawing/2014/main" id="{68C7AA0D-D3EC-C08D-35B6-A2B297CEEEC8}"/>
              </a:ext>
            </a:extLst>
          </p:cNvPr>
          <p:cNvPicPr>
            <a:picLocks noChangeAspect="1"/>
          </p:cNvPicPr>
          <p:nvPr/>
        </p:nvPicPr>
        <p:blipFill rotWithShape="1">
          <a:blip r:embed="rId7"/>
          <a:srcRect r="33634" b="51441"/>
          <a:stretch/>
        </p:blipFill>
        <p:spPr>
          <a:xfrm>
            <a:off x="1701828" y="5089928"/>
            <a:ext cx="2791733" cy="1577660"/>
          </a:xfrm>
          <a:prstGeom prst="rect">
            <a:avLst/>
          </a:prstGeom>
        </p:spPr>
      </p:pic>
      <p:pic>
        <p:nvPicPr>
          <p:cNvPr id="30" name="Imagen 29">
            <a:extLst>
              <a:ext uri="{FF2B5EF4-FFF2-40B4-BE49-F238E27FC236}">
                <a16:creationId xmlns:a16="http://schemas.microsoft.com/office/drawing/2014/main" id="{BC437B65-ECB1-BE9A-D6E9-F445E5AD2DA8}"/>
              </a:ext>
            </a:extLst>
          </p:cNvPr>
          <p:cNvPicPr>
            <a:picLocks noChangeAspect="1"/>
          </p:cNvPicPr>
          <p:nvPr/>
        </p:nvPicPr>
        <p:blipFill>
          <a:blip r:embed="rId8">
            <a:clrChange>
              <a:clrFrom>
                <a:srgbClr val="F5F5F5"/>
              </a:clrFrom>
              <a:clrTo>
                <a:srgbClr val="F5F5F5">
                  <a:alpha val="0"/>
                </a:srgbClr>
              </a:clrTo>
            </a:clrChange>
          </a:blip>
          <a:stretch>
            <a:fillRect/>
          </a:stretch>
        </p:blipFill>
        <p:spPr>
          <a:xfrm>
            <a:off x="4962582" y="5091589"/>
            <a:ext cx="4658502" cy="1487451"/>
          </a:xfrm>
          <a:prstGeom prst="rect">
            <a:avLst/>
          </a:prstGeom>
        </p:spPr>
      </p:pic>
    </p:spTree>
    <p:extLst>
      <p:ext uri="{BB962C8B-B14F-4D97-AF65-F5344CB8AC3E}">
        <p14:creationId xmlns:p14="http://schemas.microsoft.com/office/powerpoint/2010/main" val="28469783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8D2D6617-46E2-4BB5-A527-766D31BC6FE3}"/>
              </a:ext>
            </a:extLst>
          </p:cNvPr>
          <p:cNvSpPr>
            <a:spLocks noGrp="1"/>
          </p:cNvSpPr>
          <p:nvPr>
            <p:ph type="sldNum" sz="quarter" idx="12"/>
          </p:nvPr>
        </p:nvSpPr>
        <p:spPr>
          <a:xfrm>
            <a:off x="10766796" y="6448251"/>
            <a:ext cx="609441" cy="365125"/>
          </a:xfrm>
        </p:spPr>
        <p:txBody>
          <a:bodyPr/>
          <a:lstStyle/>
          <a:p>
            <a:pPr rtl="0"/>
            <a:fld id="{7DC1BBB0-96F0-4077-A278-0F3FB5C104D3}" type="slidenum">
              <a:rPr lang="es-ES" noProof="0" smtClean="0"/>
              <a:t>80</a:t>
            </a:fld>
            <a:endParaRPr lang="es-ES" noProof="0" dirty="0"/>
          </a:p>
        </p:txBody>
      </p:sp>
      <p:sp>
        <p:nvSpPr>
          <p:cNvPr id="2" name="CuadroTexto 1">
            <a:extLst>
              <a:ext uri="{FF2B5EF4-FFF2-40B4-BE49-F238E27FC236}">
                <a16:creationId xmlns:a16="http://schemas.microsoft.com/office/drawing/2014/main" id="{385B9208-6506-683A-1092-ECA25746D5E8}"/>
              </a:ext>
            </a:extLst>
          </p:cNvPr>
          <p:cNvSpPr txBox="1"/>
          <p:nvPr/>
        </p:nvSpPr>
        <p:spPr>
          <a:xfrm rot="16200000">
            <a:off x="-1251192" y="3400442"/>
            <a:ext cx="3159839"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OPERACIONES BÁSICAS</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5" name="CuadroTexto 4">
            <a:extLst>
              <a:ext uri="{FF2B5EF4-FFF2-40B4-BE49-F238E27FC236}">
                <a16:creationId xmlns:a16="http://schemas.microsoft.com/office/drawing/2014/main" id="{D9987EA6-DE13-79C2-4CDF-73C346DC30B0}"/>
              </a:ext>
            </a:extLst>
          </p:cNvPr>
          <p:cNvSpPr txBox="1"/>
          <p:nvPr/>
        </p:nvSpPr>
        <p:spPr>
          <a:xfrm rot="16200000">
            <a:off x="-1747233" y="3716114"/>
            <a:ext cx="5300810"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CONOCER EL ESTATUS DEL REPOSITORIO</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6" name="CuadroTexto 5">
            <a:extLst>
              <a:ext uri="{FF2B5EF4-FFF2-40B4-BE49-F238E27FC236}">
                <a16:creationId xmlns:a16="http://schemas.microsoft.com/office/drawing/2014/main" id="{BEA6EE45-6C48-F708-BBE2-E8CCEBF94480}"/>
              </a:ext>
            </a:extLst>
          </p:cNvPr>
          <p:cNvSpPr txBox="1"/>
          <p:nvPr/>
        </p:nvSpPr>
        <p:spPr>
          <a:xfrm>
            <a:off x="1572068" y="2071253"/>
            <a:ext cx="1259319" cy="646331"/>
          </a:xfrm>
          <a:prstGeom prst="rect">
            <a:avLst/>
          </a:prstGeom>
          <a:noFill/>
          <a:ln>
            <a:solidFill>
              <a:schemeClr val="tx2"/>
            </a:solidFill>
          </a:ln>
        </p:spPr>
        <p:txBody>
          <a:bodyPr wrap="none" rtlCol="0">
            <a:spAutoFit/>
          </a:bodyPr>
          <a:lstStyle/>
          <a:p>
            <a:pPr algn="ctr"/>
            <a:r>
              <a:rPr lang="es-PE" b="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WORKING</a:t>
            </a:r>
            <a:r>
              <a:rPr lang="es-PE" sz="16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a:t>
            </a:r>
          </a:p>
          <a:p>
            <a:pPr algn="ctr"/>
            <a:r>
              <a:rPr lang="es-PE" b="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DIRECTORY</a:t>
            </a:r>
          </a:p>
        </p:txBody>
      </p:sp>
      <p:sp>
        <p:nvSpPr>
          <p:cNvPr id="8" name="CuadroTexto 7">
            <a:extLst>
              <a:ext uri="{FF2B5EF4-FFF2-40B4-BE49-F238E27FC236}">
                <a16:creationId xmlns:a16="http://schemas.microsoft.com/office/drawing/2014/main" id="{0583AD69-7C0D-9057-4D94-E6A46887BCDA}"/>
              </a:ext>
            </a:extLst>
          </p:cNvPr>
          <p:cNvSpPr txBox="1"/>
          <p:nvPr/>
        </p:nvSpPr>
        <p:spPr>
          <a:xfrm>
            <a:off x="3010691" y="2071253"/>
            <a:ext cx="1031886" cy="646331"/>
          </a:xfrm>
          <a:prstGeom prst="rect">
            <a:avLst/>
          </a:prstGeom>
          <a:noFill/>
          <a:ln>
            <a:solidFill>
              <a:schemeClr val="tx2"/>
            </a:solidFill>
          </a:ln>
        </p:spPr>
        <p:txBody>
          <a:bodyPr wrap="none" rtlCol="0">
            <a:spAutoFit/>
          </a:bodyPr>
          <a:lstStyle/>
          <a:p>
            <a:pPr algn="ctr"/>
            <a:r>
              <a:rPr lang="es-PE" b="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STAGING</a:t>
            </a:r>
          </a:p>
          <a:p>
            <a:pPr algn="ctr"/>
            <a:r>
              <a:rPr lang="es-PE" b="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AREA</a:t>
            </a:r>
          </a:p>
        </p:txBody>
      </p:sp>
      <p:pic>
        <p:nvPicPr>
          <p:cNvPr id="1028" name="Picture 4" descr="Files - Free interface icons">
            <a:extLst>
              <a:ext uri="{FF2B5EF4-FFF2-40B4-BE49-F238E27FC236}">
                <a16:creationId xmlns:a16="http://schemas.microsoft.com/office/drawing/2014/main" id="{FDC0DB66-9293-1E4B-5684-E14A41F48D4F}"/>
              </a:ext>
            </a:extLst>
          </p:cNvPr>
          <p:cNvPicPr>
            <a:picLocks noChangeAspect="1" noChangeArrowheads="1"/>
          </p:cNvPicPr>
          <p:nvPr/>
        </p:nvPicPr>
        <p:blipFill>
          <a:blip r:embed="rId3">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984322" y="1053212"/>
            <a:ext cx="430307" cy="430307"/>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4" descr="Files - Free interface icons">
            <a:extLst>
              <a:ext uri="{FF2B5EF4-FFF2-40B4-BE49-F238E27FC236}">
                <a16:creationId xmlns:a16="http://schemas.microsoft.com/office/drawing/2014/main" id="{F76A6635-7DC1-1E45-CD7F-EFE9EE3F01D9}"/>
              </a:ext>
            </a:extLst>
          </p:cNvPr>
          <p:cNvPicPr>
            <a:picLocks noChangeAspect="1" noChangeArrowheads="1"/>
          </p:cNvPicPr>
          <p:nvPr/>
        </p:nvPicPr>
        <p:blipFill>
          <a:blip r:embed="rId3">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311481" y="1053212"/>
            <a:ext cx="430307" cy="430307"/>
          </a:xfrm>
          <a:prstGeom prst="rect">
            <a:avLst/>
          </a:prstGeom>
          <a:noFill/>
          <a:extLst>
            <a:ext uri="{909E8E84-426E-40DD-AFC4-6F175D3DCCD1}">
              <a14:hiddenFill xmlns:a14="http://schemas.microsoft.com/office/drawing/2010/main">
                <a:solidFill>
                  <a:srgbClr val="FFFFFF"/>
                </a:solidFill>
              </a14:hiddenFill>
            </a:ext>
          </a:extLst>
        </p:spPr>
      </p:pic>
      <p:grpSp>
        <p:nvGrpSpPr>
          <p:cNvPr id="1037" name="Grupo 1036">
            <a:extLst>
              <a:ext uri="{FF2B5EF4-FFF2-40B4-BE49-F238E27FC236}">
                <a16:creationId xmlns:a16="http://schemas.microsoft.com/office/drawing/2014/main" id="{705B8281-CD15-F910-5292-5E655CF38003}"/>
              </a:ext>
            </a:extLst>
          </p:cNvPr>
          <p:cNvGrpSpPr/>
          <p:nvPr/>
        </p:nvGrpSpPr>
        <p:grpSpPr>
          <a:xfrm>
            <a:off x="1456319" y="3429000"/>
            <a:ext cx="1554372" cy="1338535"/>
            <a:chOff x="10270876" y="128673"/>
            <a:chExt cx="1554372" cy="1338535"/>
          </a:xfrm>
        </p:grpSpPr>
        <p:sp>
          <p:nvSpPr>
            <p:cNvPr id="50" name="Rectángulo 49">
              <a:extLst>
                <a:ext uri="{FF2B5EF4-FFF2-40B4-BE49-F238E27FC236}">
                  <a16:creationId xmlns:a16="http://schemas.microsoft.com/office/drawing/2014/main" id="{FAC60D7A-4591-4343-083F-5A1159DA431D}"/>
                </a:ext>
              </a:extLst>
            </p:cNvPr>
            <p:cNvSpPr/>
            <p:nvPr/>
          </p:nvSpPr>
          <p:spPr>
            <a:xfrm>
              <a:off x="10270876" y="128673"/>
              <a:ext cx="1554370" cy="1338535"/>
            </a:xfrm>
            <a:prstGeom prst="rect">
              <a:avLst/>
            </a:prstGeom>
            <a:no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43" name="Picture 4" descr="Files - Free interface icons">
              <a:extLst>
                <a:ext uri="{FF2B5EF4-FFF2-40B4-BE49-F238E27FC236}">
                  <a16:creationId xmlns:a16="http://schemas.microsoft.com/office/drawing/2014/main" id="{58974604-17A5-677B-AD03-4D4500505F7E}"/>
                </a:ext>
              </a:extLst>
            </p:cNvPr>
            <p:cNvPicPr>
              <a:picLocks noChangeAspect="1" noChangeArrowheads="1"/>
            </p:cNvPicPr>
            <p:nvPr/>
          </p:nvPicPr>
          <p:blipFill>
            <a:blip r:embed="rId3">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373068" y="303614"/>
              <a:ext cx="320046" cy="320046"/>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4" descr="Files - Free interface icons">
              <a:extLst>
                <a:ext uri="{FF2B5EF4-FFF2-40B4-BE49-F238E27FC236}">
                  <a16:creationId xmlns:a16="http://schemas.microsoft.com/office/drawing/2014/main" id="{62777240-5CD1-9236-2B76-D205682AE498}"/>
                </a:ext>
              </a:extLst>
            </p:cNvPr>
            <p:cNvPicPr>
              <a:picLocks noChangeAspect="1" noChangeArrowheads="1"/>
            </p:cNvPicPr>
            <p:nvPr/>
          </p:nvPicPr>
          <p:blipFill>
            <a:blip r:embed="rId3">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373068" y="664161"/>
              <a:ext cx="320046" cy="320046"/>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4" descr="Files - Free interface icons">
              <a:extLst>
                <a:ext uri="{FF2B5EF4-FFF2-40B4-BE49-F238E27FC236}">
                  <a16:creationId xmlns:a16="http://schemas.microsoft.com/office/drawing/2014/main" id="{3D48A50C-3111-0E9E-0453-FEDFB8A66C1C}"/>
                </a:ext>
              </a:extLst>
            </p:cNvPr>
            <p:cNvPicPr>
              <a:picLocks noChangeAspect="1" noChangeArrowheads="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386015" y="1024708"/>
              <a:ext cx="320046" cy="320046"/>
            </a:xfrm>
            <a:prstGeom prst="rect">
              <a:avLst/>
            </a:prstGeom>
            <a:noFill/>
            <a:extLst>
              <a:ext uri="{909E8E84-426E-40DD-AFC4-6F175D3DCCD1}">
                <a14:hiddenFill xmlns:a14="http://schemas.microsoft.com/office/drawing/2010/main">
                  <a:solidFill>
                    <a:srgbClr val="FFFFFF"/>
                  </a:solidFill>
                </a14:hiddenFill>
              </a:ext>
            </a:extLst>
          </p:spPr>
        </p:pic>
        <p:sp>
          <p:nvSpPr>
            <p:cNvPr id="47" name="CuadroTexto 46">
              <a:extLst>
                <a:ext uri="{FF2B5EF4-FFF2-40B4-BE49-F238E27FC236}">
                  <a16:creationId xmlns:a16="http://schemas.microsoft.com/office/drawing/2014/main" id="{DC2826BB-A829-BA9C-FDCF-98272EDB11B1}"/>
                </a:ext>
              </a:extLst>
            </p:cNvPr>
            <p:cNvSpPr txBox="1"/>
            <p:nvPr/>
          </p:nvSpPr>
          <p:spPr>
            <a:xfrm>
              <a:off x="10630916" y="304631"/>
              <a:ext cx="1174203" cy="338554"/>
            </a:xfrm>
            <a:prstGeom prst="rect">
              <a:avLst/>
            </a:prstGeom>
            <a:noFill/>
          </p:spPr>
          <p:txBody>
            <a:bodyPr wrap="square">
              <a:spAutoFit/>
            </a:bodyPr>
            <a:lstStyle/>
            <a:p>
              <a:r>
                <a:rPr lang="es-PE" sz="1600" b="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Modified</a:t>
              </a:r>
              <a:endParaRPr lang="es-PE" sz="1600" b="1" dirty="0"/>
            </a:p>
          </p:txBody>
        </p:sp>
        <p:sp>
          <p:nvSpPr>
            <p:cNvPr id="48" name="CuadroTexto 47">
              <a:extLst>
                <a:ext uri="{FF2B5EF4-FFF2-40B4-BE49-F238E27FC236}">
                  <a16:creationId xmlns:a16="http://schemas.microsoft.com/office/drawing/2014/main" id="{647E1266-4558-93E3-D16E-6BDC990687C4}"/>
                </a:ext>
              </a:extLst>
            </p:cNvPr>
            <p:cNvSpPr txBox="1"/>
            <p:nvPr/>
          </p:nvSpPr>
          <p:spPr>
            <a:xfrm>
              <a:off x="10630916" y="671295"/>
              <a:ext cx="1174203" cy="338554"/>
            </a:xfrm>
            <a:prstGeom prst="rect">
              <a:avLst/>
            </a:prstGeom>
            <a:noFill/>
          </p:spPr>
          <p:txBody>
            <a:bodyPr wrap="square">
              <a:spAutoFit/>
            </a:bodyPr>
            <a:lstStyle/>
            <a:p>
              <a:r>
                <a:rPr lang="es-PE" sz="1600" b="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Staged</a:t>
              </a:r>
              <a:endParaRPr lang="es-PE" sz="1600" b="1" dirty="0"/>
            </a:p>
          </p:txBody>
        </p:sp>
        <p:sp>
          <p:nvSpPr>
            <p:cNvPr id="49" name="CuadroTexto 48">
              <a:extLst>
                <a:ext uri="{FF2B5EF4-FFF2-40B4-BE49-F238E27FC236}">
                  <a16:creationId xmlns:a16="http://schemas.microsoft.com/office/drawing/2014/main" id="{5AF6A033-5E23-C753-4E85-C7E19BDC9211}"/>
                </a:ext>
              </a:extLst>
            </p:cNvPr>
            <p:cNvSpPr txBox="1"/>
            <p:nvPr/>
          </p:nvSpPr>
          <p:spPr>
            <a:xfrm>
              <a:off x="10651045" y="1022925"/>
              <a:ext cx="1174203" cy="338554"/>
            </a:xfrm>
            <a:prstGeom prst="rect">
              <a:avLst/>
            </a:prstGeom>
            <a:noFill/>
          </p:spPr>
          <p:txBody>
            <a:bodyPr wrap="square">
              <a:spAutoFit/>
            </a:bodyPr>
            <a:lstStyle/>
            <a:p>
              <a:r>
                <a:rPr lang="es-PE" sz="1600" b="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Committed</a:t>
              </a:r>
              <a:endParaRPr lang="es-PE" sz="1600" b="1" dirty="0"/>
            </a:p>
          </p:txBody>
        </p:sp>
      </p:grpSp>
      <p:pic>
        <p:nvPicPr>
          <p:cNvPr id="7" name="Picture 4" descr="Files - Free interface icons">
            <a:extLst>
              <a:ext uri="{FF2B5EF4-FFF2-40B4-BE49-F238E27FC236}">
                <a16:creationId xmlns:a16="http://schemas.microsoft.com/office/drawing/2014/main" id="{44F61327-F9E1-32A5-725C-94876522EB8E}"/>
              </a:ext>
            </a:extLst>
          </p:cNvPr>
          <p:cNvPicPr>
            <a:picLocks noChangeAspect="1" noChangeArrowheads="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717003" y="1053212"/>
            <a:ext cx="430307" cy="430307"/>
          </a:xfrm>
          <a:prstGeom prst="rect">
            <a:avLst/>
          </a:prstGeom>
          <a:noFill/>
          <a:extLst>
            <a:ext uri="{909E8E84-426E-40DD-AFC4-6F175D3DCCD1}">
              <a14:hiddenFill xmlns:a14="http://schemas.microsoft.com/office/drawing/2010/main">
                <a:solidFill>
                  <a:srgbClr val="FFFFFF"/>
                </a:solidFill>
              </a14:hiddenFill>
            </a:ext>
          </a:extLst>
        </p:spPr>
      </p:pic>
      <p:sp>
        <p:nvSpPr>
          <p:cNvPr id="11" name="CuadroTexto 10">
            <a:extLst>
              <a:ext uri="{FF2B5EF4-FFF2-40B4-BE49-F238E27FC236}">
                <a16:creationId xmlns:a16="http://schemas.microsoft.com/office/drawing/2014/main" id="{42DE32C8-54B2-EE77-C358-0BB7403FE7F0}"/>
              </a:ext>
            </a:extLst>
          </p:cNvPr>
          <p:cNvSpPr txBox="1"/>
          <p:nvPr/>
        </p:nvSpPr>
        <p:spPr>
          <a:xfrm>
            <a:off x="6834612" y="112674"/>
            <a:ext cx="4228351" cy="1477328"/>
          </a:xfrm>
          <a:prstGeom prst="rect">
            <a:avLst/>
          </a:prstGeom>
          <a:noFill/>
        </p:spPr>
        <p:txBody>
          <a:bodyPr wrap="square">
            <a:spAutoFit/>
          </a:bodyPr>
          <a:lstStyle/>
          <a:p>
            <a:pPr algn="just"/>
            <a:r>
              <a:rPr lang="es-PE" b="1" dirty="0">
                <a:solidFill>
                  <a:schemeClr val="accent1">
                    <a:lumMod val="7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sym typeface="Wingdings" panose="05000000000000000000" pitchFamily="2" charset="2"/>
              </a:rPr>
              <a:t>VERIFICAR </a:t>
            </a:r>
            <a:r>
              <a:rPr lang="es-PE" b="1">
                <a:solidFill>
                  <a:schemeClr val="accent1">
                    <a:lumMod val="7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sym typeface="Wingdings" panose="05000000000000000000" pitchFamily="2" charset="2"/>
              </a:rPr>
              <a:t>EL ESTADO </a:t>
            </a:r>
            <a:r>
              <a:rPr lang="es-PE" b="1" dirty="0">
                <a:solidFill>
                  <a:schemeClr val="accent1">
                    <a:lumMod val="7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sym typeface="Wingdings" panose="05000000000000000000" pitchFamily="2" charset="2"/>
              </a:rPr>
              <a:t>DEL REPOSITORIO</a:t>
            </a:r>
            <a:endParaRPr lang="es-PE"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pPr marL="285750" indent="-285750" algn="just">
              <a:buFont typeface="Arial" panose="020B0604020202020204" pitchFamily="34" charset="0"/>
              <a:buChar char="•"/>
            </a:pPr>
            <a:r>
              <a:rPr lang="es-PE"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Ubicarse en el repositorio y utilizar el o los comando(s) siguiente(s):</a:t>
            </a:r>
          </a:p>
          <a:p>
            <a:pPr marL="285750" indent="-285750" algn="just">
              <a:buFont typeface="Arial" panose="020B0604020202020204" pitchFamily="34" charset="0"/>
              <a:buChar char="•"/>
            </a:pPr>
            <a:endParaRPr lang="es-PE"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pPr marL="285750" indent="-285750" algn="just">
              <a:buFont typeface="Arial" panose="020B0604020202020204" pitchFamily="34" charset="0"/>
              <a:buChar char="•"/>
            </a:pPr>
            <a:r>
              <a:rPr lang="es-PE"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git status </a:t>
            </a:r>
            <a:r>
              <a:rPr lang="es-PE"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&lt;parámetros opcionales&gt;</a:t>
            </a:r>
            <a:endParaRPr lang="es-PE"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14" name="CuadroTexto 13">
            <a:extLst>
              <a:ext uri="{FF2B5EF4-FFF2-40B4-BE49-F238E27FC236}">
                <a16:creationId xmlns:a16="http://schemas.microsoft.com/office/drawing/2014/main" id="{66A32BDF-7936-1FA0-3A21-D89479BDE7B1}"/>
              </a:ext>
            </a:extLst>
          </p:cNvPr>
          <p:cNvSpPr txBox="1"/>
          <p:nvPr/>
        </p:nvSpPr>
        <p:spPr>
          <a:xfrm>
            <a:off x="2628537" y="112674"/>
            <a:ext cx="1796197" cy="369332"/>
          </a:xfrm>
          <a:prstGeom prst="rect">
            <a:avLst/>
          </a:prstGeom>
          <a:solidFill>
            <a:schemeClr val="accent5">
              <a:lumMod val="40000"/>
              <a:lumOff val="60000"/>
            </a:schemeClr>
          </a:solidFill>
          <a:ln>
            <a:solidFill>
              <a:schemeClr val="tx2"/>
            </a:solidFill>
          </a:ln>
        </p:spPr>
        <p:txBody>
          <a:bodyPr wrap="none" rtlCol="0">
            <a:spAutoFit/>
          </a:bodyPr>
          <a:lstStyle/>
          <a:p>
            <a:r>
              <a:rPr lang="es-MX" dirty="0"/>
              <a:t>Repositorio GIT</a:t>
            </a:r>
            <a:endParaRPr lang="es-PE" dirty="0"/>
          </a:p>
        </p:txBody>
      </p:sp>
      <p:cxnSp>
        <p:nvCxnSpPr>
          <p:cNvPr id="20" name="Conector recto de flecha 19">
            <a:extLst>
              <a:ext uri="{FF2B5EF4-FFF2-40B4-BE49-F238E27FC236}">
                <a16:creationId xmlns:a16="http://schemas.microsoft.com/office/drawing/2014/main" id="{8D69F334-99FA-BDEE-B356-D7A2664F26FE}"/>
              </a:ext>
            </a:extLst>
          </p:cNvPr>
          <p:cNvCxnSpPr>
            <a:stCxn id="14" idx="2"/>
            <a:endCxn id="30" idx="0"/>
          </p:cNvCxnSpPr>
          <p:nvPr/>
        </p:nvCxnSpPr>
        <p:spPr>
          <a:xfrm flipH="1">
            <a:off x="3526635" y="482006"/>
            <a:ext cx="1" cy="571206"/>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onector recto 22">
            <a:extLst>
              <a:ext uri="{FF2B5EF4-FFF2-40B4-BE49-F238E27FC236}">
                <a16:creationId xmlns:a16="http://schemas.microsoft.com/office/drawing/2014/main" id="{CCF24EA5-8DBF-3B74-812F-E77F6BD0D0B6}"/>
              </a:ext>
            </a:extLst>
          </p:cNvPr>
          <p:cNvCxnSpPr>
            <a:cxnSpLocks/>
          </p:cNvCxnSpPr>
          <p:nvPr/>
        </p:nvCxnSpPr>
        <p:spPr>
          <a:xfrm>
            <a:off x="2199475" y="767609"/>
            <a:ext cx="2736226" cy="0"/>
          </a:xfrm>
          <a:prstGeom prst="line">
            <a:avLst/>
          </a:prstGeom>
        </p:spPr>
        <p:style>
          <a:lnRef idx="1">
            <a:schemeClr val="dk1"/>
          </a:lnRef>
          <a:fillRef idx="0">
            <a:schemeClr val="dk1"/>
          </a:fillRef>
          <a:effectRef idx="0">
            <a:schemeClr val="dk1"/>
          </a:effectRef>
          <a:fontRef idx="minor">
            <a:schemeClr val="tx1"/>
          </a:fontRef>
        </p:style>
      </p:cxnSp>
      <p:cxnSp>
        <p:nvCxnSpPr>
          <p:cNvPr id="25" name="Conector recto de flecha 24">
            <a:extLst>
              <a:ext uri="{FF2B5EF4-FFF2-40B4-BE49-F238E27FC236}">
                <a16:creationId xmlns:a16="http://schemas.microsoft.com/office/drawing/2014/main" id="{FD1491E5-51F1-6272-D799-635FCE4C41D9}"/>
              </a:ext>
            </a:extLst>
          </p:cNvPr>
          <p:cNvCxnSpPr>
            <a:cxnSpLocks/>
            <a:endCxn id="1028" idx="0"/>
          </p:cNvCxnSpPr>
          <p:nvPr/>
        </p:nvCxnSpPr>
        <p:spPr>
          <a:xfrm>
            <a:off x="2199476" y="767609"/>
            <a:ext cx="0" cy="2856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Conector recto de flecha 26">
            <a:extLst>
              <a:ext uri="{FF2B5EF4-FFF2-40B4-BE49-F238E27FC236}">
                <a16:creationId xmlns:a16="http://schemas.microsoft.com/office/drawing/2014/main" id="{BBBCB0C3-5B04-894F-A8E3-82545DE43107}"/>
              </a:ext>
            </a:extLst>
          </p:cNvPr>
          <p:cNvCxnSpPr>
            <a:cxnSpLocks/>
            <a:endCxn id="7" idx="0"/>
          </p:cNvCxnSpPr>
          <p:nvPr/>
        </p:nvCxnSpPr>
        <p:spPr>
          <a:xfrm>
            <a:off x="4932157" y="767609"/>
            <a:ext cx="0" cy="28560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9" name="CuadroTexto 28">
            <a:extLst>
              <a:ext uri="{FF2B5EF4-FFF2-40B4-BE49-F238E27FC236}">
                <a16:creationId xmlns:a16="http://schemas.microsoft.com/office/drawing/2014/main" id="{3DA095EC-90DF-E18C-8393-0183A4E5B699}"/>
              </a:ext>
            </a:extLst>
          </p:cNvPr>
          <p:cNvSpPr txBox="1"/>
          <p:nvPr/>
        </p:nvSpPr>
        <p:spPr>
          <a:xfrm>
            <a:off x="4243492" y="2074732"/>
            <a:ext cx="1384418" cy="646331"/>
          </a:xfrm>
          <a:prstGeom prst="rect">
            <a:avLst/>
          </a:prstGeom>
          <a:noFill/>
          <a:ln>
            <a:solidFill>
              <a:schemeClr val="tx2"/>
            </a:solidFill>
          </a:ln>
        </p:spPr>
        <p:txBody>
          <a:bodyPr wrap="none" rtlCol="0">
            <a:spAutoFit/>
          </a:bodyPr>
          <a:lstStyle/>
          <a:p>
            <a:pPr algn="ctr"/>
            <a:r>
              <a:rPr lang="es-PE" b="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LOCAL</a:t>
            </a:r>
          </a:p>
          <a:p>
            <a:pPr algn="ctr"/>
            <a:r>
              <a:rPr lang="es-PE" b="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REPOSITORY</a:t>
            </a:r>
          </a:p>
        </p:txBody>
      </p:sp>
      <p:cxnSp>
        <p:nvCxnSpPr>
          <p:cNvPr id="33" name="Conector recto de flecha 32">
            <a:extLst>
              <a:ext uri="{FF2B5EF4-FFF2-40B4-BE49-F238E27FC236}">
                <a16:creationId xmlns:a16="http://schemas.microsoft.com/office/drawing/2014/main" id="{DA86C9E2-5FA1-C01E-405E-08E51EFC13A2}"/>
              </a:ext>
            </a:extLst>
          </p:cNvPr>
          <p:cNvCxnSpPr>
            <a:stCxn id="1028" idx="2"/>
            <a:endCxn id="6" idx="0"/>
          </p:cNvCxnSpPr>
          <p:nvPr/>
        </p:nvCxnSpPr>
        <p:spPr>
          <a:xfrm>
            <a:off x="2199476" y="1483519"/>
            <a:ext cx="2252" cy="58773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5" name="Conector recto de flecha 34">
            <a:extLst>
              <a:ext uri="{FF2B5EF4-FFF2-40B4-BE49-F238E27FC236}">
                <a16:creationId xmlns:a16="http://schemas.microsoft.com/office/drawing/2014/main" id="{7F600AEF-B95A-4D87-3266-5FA2329745BE}"/>
              </a:ext>
            </a:extLst>
          </p:cNvPr>
          <p:cNvCxnSpPr>
            <a:cxnSpLocks/>
            <a:stCxn id="30" idx="2"/>
            <a:endCxn id="8" idx="0"/>
          </p:cNvCxnSpPr>
          <p:nvPr/>
        </p:nvCxnSpPr>
        <p:spPr>
          <a:xfrm flipH="1">
            <a:off x="3526634" y="1483519"/>
            <a:ext cx="1" cy="58773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9" name="Conector recto de flecha 38">
            <a:extLst>
              <a:ext uri="{FF2B5EF4-FFF2-40B4-BE49-F238E27FC236}">
                <a16:creationId xmlns:a16="http://schemas.microsoft.com/office/drawing/2014/main" id="{2F54F865-7662-C99A-0002-B108613B3917}"/>
              </a:ext>
            </a:extLst>
          </p:cNvPr>
          <p:cNvCxnSpPr>
            <a:cxnSpLocks/>
            <a:stCxn id="7" idx="2"/>
            <a:endCxn id="29" idx="0"/>
          </p:cNvCxnSpPr>
          <p:nvPr/>
        </p:nvCxnSpPr>
        <p:spPr>
          <a:xfrm>
            <a:off x="4932157" y="1483519"/>
            <a:ext cx="3544" cy="59121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29" name="Conector: angular 1028">
            <a:extLst>
              <a:ext uri="{FF2B5EF4-FFF2-40B4-BE49-F238E27FC236}">
                <a16:creationId xmlns:a16="http://schemas.microsoft.com/office/drawing/2014/main" id="{45BFBC76-9815-F603-B72A-A735C62463F0}"/>
              </a:ext>
            </a:extLst>
          </p:cNvPr>
          <p:cNvCxnSpPr>
            <a:cxnSpLocks/>
            <a:stCxn id="7" idx="3"/>
            <a:endCxn id="6" idx="2"/>
          </p:cNvCxnSpPr>
          <p:nvPr/>
        </p:nvCxnSpPr>
        <p:spPr>
          <a:xfrm flipH="1">
            <a:off x="2201728" y="1268366"/>
            <a:ext cx="2945582" cy="1449218"/>
          </a:xfrm>
          <a:prstGeom prst="bentConnector4">
            <a:avLst>
              <a:gd name="adj1" fmla="val -30397"/>
              <a:gd name="adj2" fmla="val 129576"/>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087011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Rectángulo 49">
            <a:extLst>
              <a:ext uri="{FF2B5EF4-FFF2-40B4-BE49-F238E27FC236}">
                <a16:creationId xmlns:a16="http://schemas.microsoft.com/office/drawing/2014/main" id="{FAC60D7A-4591-4343-083F-5A1159DA431D}"/>
              </a:ext>
            </a:extLst>
          </p:cNvPr>
          <p:cNvSpPr/>
          <p:nvPr/>
        </p:nvSpPr>
        <p:spPr>
          <a:xfrm>
            <a:off x="10247473" y="2073402"/>
            <a:ext cx="1554370" cy="1338535"/>
          </a:xfrm>
          <a:prstGeom prst="rect">
            <a:avLst/>
          </a:prstGeom>
          <a:no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3" name="Marcador de número de diapositiva 2">
            <a:extLst>
              <a:ext uri="{FF2B5EF4-FFF2-40B4-BE49-F238E27FC236}">
                <a16:creationId xmlns:a16="http://schemas.microsoft.com/office/drawing/2014/main" id="{8D2D6617-46E2-4BB5-A527-766D31BC6FE3}"/>
              </a:ext>
            </a:extLst>
          </p:cNvPr>
          <p:cNvSpPr>
            <a:spLocks noGrp="1"/>
          </p:cNvSpPr>
          <p:nvPr>
            <p:ph type="sldNum" sz="quarter" idx="12"/>
          </p:nvPr>
        </p:nvSpPr>
        <p:spPr>
          <a:xfrm>
            <a:off x="10766796" y="6448251"/>
            <a:ext cx="609441" cy="365125"/>
          </a:xfrm>
        </p:spPr>
        <p:txBody>
          <a:bodyPr/>
          <a:lstStyle/>
          <a:p>
            <a:pPr rtl="0"/>
            <a:fld id="{7DC1BBB0-96F0-4077-A278-0F3FB5C104D3}" type="slidenum">
              <a:rPr lang="es-ES" noProof="0" smtClean="0"/>
              <a:t>81</a:t>
            </a:fld>
            <a:endParaRPr lang="es-ES" noProof="0" dirty="0"/>
          </a:p>
        </p:txBody>
      </p:sp>
      <p:sp>
        <p:nvSpPr>
          <p:cNvPr id="2" name="CuadroTexto 1">
            <a:extLst>
              <a:ext uri="{FF2B5EF4-FFF2-40B4-BE49-F238E27FC236}">
                <a16:creationId xmlns:a16="http://schemas.microsoft.com/office/drawing/2014/main" id="{385B9208-6506-683A-1092-ECA25746D5E8}"/>
              </a:ext>
            </a:extLst>
          </p:cNvPr>
          <p:cNvSpPr txBox="1"/>
          <p:nvPr/>
        </p:nvSpPr>
        <p:spPr>
          <a:xfrm rot="16200000">
            <a:off x="-1251192" y="3400442"/>
            <a:ext cx="3159839"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OPERACIONES BÁSICAS</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5" name="CuadroTexto 4">
            <a:extLst>
              <a:ext uri="{FF2B5EF4-FFF2-40B4-BE49-F238E27FC236}">
                <a16:creationId xmlns:a16="http://schemas.microsoft.com/office/drawing/2014/main" id="{D9987EA6-DE13-79C2-4CDF-73C346DC30B0}"/>
              </a:ext>
            </a:extLst>
          </p:cNvPr>
          <p:cNvSpPr txBox="1"/>
          <p:nvPr/>
        </p:nvSpPr>
        <p:spPr>
          <a:xfrm rot="16200000">
            <a:off x="-1598608" y="3611710"/>
            <a:ext cx="5003549"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GUARDAR CAMBIOS EN REPOSITORIO</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16" name="CuadroTexto 15">
            <a:extLst>
              <a:ext uri="{FF2B5EF4-FFF2-40B4-BE49-F238E27FC236}">
                <a16:creationId xmlns:a16="http://schemas.microsoft.com/office/drawing/2014/main" id="{6D5C2937-DC13-E387-FD1F-830CF1F28A86}"/>
              </a:ext>
            </a:extLst>
          </p:cNvPr>
          <p:cNvSpPr txBox="1"/>
          <p:nvPr/>
        </p:nvSpPr>
        <p:spPr>
          <a:xfrm>
            <a:off x="1391848" y="3422007"/>
            <a:ext cx="10608278" cy="2308324"/>
          </a:xfrm>
          <a:prstGeom prst="rect">
            <a:avLst/>
          </a:prstGeom>
          <a:noFill/>
        </p:spPr>
        <p:txBody>
          <a:bodyPr wrap="square" rtlCol="0">
            <a:spAutoFit/>
          </a:bodyPr>
          <a:lstStyle/>
          <a:p>
            <a:pPr marL="742950" lvl="1" indent="-285750" algn="just">
              <a:buFont typeface="Courier New" panose="02070309020205020404" pitchFamily="49" charset="0"/>
              <a:buChar char="o"/>
            </a:pPr>
            <a:endParaRPr lang="es-PE"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pPr marL="285750" indent="-285750" algn="just">
              <a:buFont typeface="Arial" panose="020B0604020202020204" pitchFamily="34" charset="0"/>
              <a:buChar char="•"/>
            </a:pPr>
            <a:r>
              <a:rPr lang="es-PE" b="1"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Ejemplos:</a:t>
            </a:r>
          </a:p>
          <a:p>
            <a:pPr marL="742950" lvl="1" indent="-285750" algn="just">
              <a:buFont typeface="Courier New" panose="02070309020205020404" pitchFamily="49" charset="0"/>
              <a:buChar char="o"/>
            </a:pPr>
            <a:r>
              <a:rPr lang="es-PE"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git add </a:t>
            </a:r>
            <a:r>
              <a:rPr lang="es-PE"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index.html </a:t>
            </a:r>
            <a:r>
              <a:rPr lang="es-PE" b="1" i="1" dirty="0">
                <a:solidFill>
                  <a:schemeClr val="accent1">
                    <a:lumMod val="7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(subir un archivo específico modificado)</a:t>
            </a:r>
          </a:p>
          <a:p>
            <a:pPr marL="742950" lvl="1" indent="-285750" algn="just">
              <a:buFont typeface="Courier New" panose="02070309020205020404" pitchFamily="49" charset="0"/>
              <a:buChar char="o"/>
            </a:pPr>
            <a:r>
              <a:rPr lang="es-PE"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git add </a:t>
            </a:r>
            <a:r>
              <a:rPr lang="es-PE"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index.html style.css funciones.js </a:t>
            </a:r>
            <a:r>
              <a:rPr lang="es-PE" b="1" i="1" dirty="0">
                <a:solidFill>
                  <a:schemeClr val="accent1">
                    <a:lumMod val="7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(subir varios archivos modificados)</a:t>
            </a:r>
            <a:endParaRPr lang="es-PE"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pPr marL="742950" lvl="1" indent="-285750" algn="just">
              <a:buFont typeface="Courier New" panose="02070309020205020404" pitchFamily="49" charset="0"/>
              <a:buChar char="o"/>
            </a:pPr>
            <a:r>
              <a:rPr lang="es-PE"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git add </a:t>
            </a:r>
            <a:r>
              <a:rPr lang="es-PE" b="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t>
            </a:r>
            <a:r>
              <a:rPr lang="es-PE"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a:t>
            </a:r>
            <a:r>
              <a:rPr lang="es-PE" b="1" i="1" dirty="0">
                <a:solidFill>
                  <a:schemeClr val="accent1">
                    <a:lumMod val="7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(subir todos los archivos modificados)</a:t>
            </a:r>
          </a:p>
          <a:p>
            <a:pPr marL="742950" lvl="1" indent="-285750" algn="just">
              <a:buFont typeface="Courier New" panose="02070309020205020404" pitchFamily="49" charset="0"/>
              <a:buChar char="o"/>
            </a:pPr>
            <a:r>
              <a:rPr lang="es-PE"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git add </a:t>
            </a:r>
            <a:r>
              <a:rPr lang="es-PE" i="1" dirty="0" err="1">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Documentation</a:t>
            </a:r>
            <a:r>
              <a:rPr lang="es-PE"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t>
            </a:r>
            <a:r>
              <a:rPr lang="es-PE" i="1" dirty="0" err="1">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txt</a:t>
            </a:r>
            <a:r>
              <a:rPr lang="es-PE"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a:t>
            </a:r>
            <a:r>
              <a:rPr lang="es-PE" b="1" i="1" dirty="0">
                <a:solidFill>
                  <a:schemeClr val="accent1">
                    <a:lumMod val="7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(subir todos los archivos modificados con extensión </a:t>
            </a:r>
            <a:r>
              <a:rPr lang="es-PE" b="1" i="1" dirty="0" err="1">
                <a:solidFill>
                  <a:schemeClr val="accent1">
                    <a:lumMod val="7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txt</a:t>
            </a:r>
            <a:r>
              <a:rPr lang="es-PE" b="1" i="1" dirty="0">
                <a:solidFill>
                  <a:schemeClr val="accent1">
                    <a:lumMod val="7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de la carpeta DOCUMENTATION)</a:t>
            </a:r>
          </a:p>
          <a:p>
            <a:pPr marL="742950" lvl="1" indent="-285750" algn="just">
              <a:buFont typeface="Courier New" panose="02070309020205020404" pitchFamily="49" charset="0"/>
              <a:buChar char="o"/>
            </a:pPr>
            <a:r>
              <a:rPr lang="es-PE"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git add </a:t>
            </a:r>
            <a:r>
              <a:rPr lang="es-PE"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t>
            </a:r>
            <a:r>
              <a:rPr lang="es-PE" i="1" dirty="0" err="1">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cs</a:t>
            </a:r>
            <a:r>
              <a:rPr lang="es-PE"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a:t>
            </a:r>
            <a:r>
              <a:rPr lang="es-PE" b="1" i="1" dirty="0">
                <a:solidFill>
                  <a:schemeClr val="accent1">
                    <a:lumMod val="7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(subir todos los archivos modificados con extensión </a:t>
            </a:r>
            <a:r>
              <a:rPr lang="es-PE" b="1" i="1" dirty="0" err="1">
                <a:solidFill>
                  <a:schemeClr val="accent1">
                    <a:lumMod val="7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cs</a:t>
            </a:r>
            <a:r>
              <a:rPr lang="es-PE" b="1" i="1" dirty="0">
                <a:solidFill>
                  <a:schemeClr val="accent1">
                    <a:lumMod val="7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t>
            </a:r>
            <a:endParaRPr lang="es-PE"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6" name="CuadroTexto 5">
            <a:extLst>
              <a:ext uri="{FF2B5EF4-FFF2-40B4-BE49-F238E27FC236}">
                <a16:creationId xmlns:a16="http://schemas.microsoft.com/office/drawing/2014/main" id="{BEA6EE45-6C48-F708-BBE2-E8CCEBF94480}"/>
              </a:ext>
            </a:extLst>
          </p:cNvPr>
          <p:cNvSpPr txBox="1"/>
          <p:nvPr/>
        </p:nvSpPr>
        <p:spPr>
          <a:xfrm>
            <a:off x="5680777" y="1079391"/>
            <a:ext cx="1259319" cy="646331"/>
          </a:xfrm>
          <a:prstGeom prst="rect">
            <a:avLst/>
          </a:prstGeom>
          <a:noFill/>
          <a:ln>
            <a:solidFill>
              <a:schemeClr val="tx2"/>
            </a:solidFill>
          </a:ln>
        </p:spPr>
        <p:txBody>
          <a:bodyPr wrap="none" rtlCol="0">
            <a:spAutoFit/>
          </a:bodyPr>
          <a:lstStyle/>
          <a:p>
            <a:pPr algn="ctr"/>
            <a:r>
              <a:rPr lang="es-PE" b="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WORKING</a:t>
            </a:r>
            <a:r>
              <a:rPr lang="es-PE" sz="16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a:t>
            </a:r>
          </a:p>
          <a:p>
            <a:pPr algn="ctr"/>
            <a:r>
              <a:rPr lang="es-PE" b="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DIRECTORY</a:t>
            </a:r>
          </a:p>
        </p:txBody>
      </p:sp>
      <p:sp>
        <p:nvSpPr>
          <p:cNvPr id="8" name="CuadroTexto 7">
            <a:extLst>
              <a:ext uri="{FF2B5EF4-FFF2-40B4-BE49-F238E27FC236}">
                <a16:creationId xmlns:a16="http://schemas.microsoft.com/office/drawing/2014/main" id="{0583AD69-7C0D-9057-4D94-E6A46887BCDA}"/>
              </a:ext>
            </a:extLst>
          </p:cNvPr>
          <p:cNvSpPr txBox="1"/>
          <p:nvPr/>
        </p:nvSpPr>
        <p:spPr>
          <a:xfrm>
            <a:off x="8887973" y="1079390"/>
            <a:ext cx="1031886" cy="646331"/>
          </a:xfrm>
          <a:prstGeom prst="rect">
            <a:avLst/>
          </a:prstGeom>
          <a:noFill/>
          <a:ln>
            <a:solidFill>
              <a:schemeClr val="tx2"/>
            </a:solidFill>
          </a:ln>
        </p:spPr>
        <p:txBody>
          <a:bodyPr wrap="none" rtlCol="0">
            <a:spAutoFit/>
          </a:bodyPr>
          <a:lstStyle/>
          <a:p>
            <a:pPr algn="ctr"/>
            <a:r>
              <a:rPr lang="es-PE" b="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STAGING</a:t>
            </a:r>
          </a:p>
          <a:p>
            <a:pPr algn="ctr"/>
            <a:r>
              <a:rPr lang="es-PE" b="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AREA</a:t>
            </a:r>
          </a:p>
        </p:txBody>
      </p:sp>
      <p:cxnSp>
        <p:nvCxnSpPr>
          <p:cNvPr id="12" name="Conector recto 11">
            <a:extLst>
              <a:ext uri="{FF2B5EF4-FFF2-40B4-BE49-F238E27FC236}">
                <a16:creationId xmlns:a16="http://schemas.microsoft.com/office/drawing/2014/main" id="{F5B0363C-1F84-8C41-1326-7BFE1CBAE6CD}"/>
              </a:ext>
            </a:extLst>
          </p:cNvPr>
          <p:cNvCxnSpPr>
            <a:cxnSpLocks/>
            <a:stCxn id="6" idx="2"/>
          </p:cNvCxnSpPr>
          <p:nvPr/>
        </p:nvCxnSpPr>
        <p:spPr>
          <a:xfrm>
            <a:off x="6310437" y="1725722"/>
            <a:ext cx="0" cy="1660538"/>
          </a:xfrm>
          <a:prstGeom prst="line">
            <a:avLst/>
          </a:prstGeom>
          <a:ln w="28575">
            <a:prstDash val="sysDot"/>
          </a:ln>
        </p:spPr>
        <p:style>
          <a:lnRef idx="1">
            <a:schemeClr val="dk1"/>
          </a:lnRef>
          <a:fillRef idx="0">
            <a:schemeClr val="dk1"/>
          </a:fillRef>
          <a:effectRef idx="0">
            <a:schemeClr val="dk1"/>
          </a:effectRef>
          <a:fontRef idx="minor">
            <a:schemeClr val="tx1"/>
          </a:fontRef>
        </p:style>
      </p:cxnSp>
      <p:cxnSp>
        <p:nvCxnSpPr>
          <p:cNvPr id="13" name="Conector recto 12">
            <a:extLst>
              <a:ext uri="{FF2B5EF4-FFF2-40B4-BE49-F238E27FC236}">
                <a16:creationId xmlns:a16="http://schemas.microsoft.com/office/drawing/2014/main" id="{FD93406A-556D-988D-6717-69AEB73D25DD}"/>
              </a:ext>
            </a:extLst>
          </p:cNvPr>
          <p:cNvCxnSpPr>
            <a:cxnSpLocks/>
            <a:stCxn id="8" idx="2"/>
          </p:cNvCxnSpPr>
          <p:nvPr/>
        </p:nvCxnSpPr>
        <p:spPr>
          <a:xfrm>
            <a:off x="9403916" y="1725721"/>
            <a:ext cx="0" cy="1660539"/>
          </a:xfrm>
          <a:prstGeom prst="line">
            <a:avLst/>
          </a:prstGeom>
          <a:ln w="28575">
            <a:prstDash val="sysDot"/>
          </a:ln>
        </p:spPr>
        <p:style>
          <a:lnRef idx="1">
            <a:schemeClr val="dk1"/>
          </a:lnRef>
          <a:fillRef idx="0">
            <a:schemeClr val="dk1"/>
          </a:fillRef>
          <a:effectRef idx="0">
            <a:schemeClr val="dk1"/>
          </a:effectRef>
          <a:fontRef idx="minor">
            <a:schemeClr val="tx1"/>
          </a:fontRef>
        </p:style>
      </p:cxnSp>
      <p:cxnSp>
        <p:nvCxnSpPr>
          <p:cNvPr id="28" name="Conector recto de flecha 27">
            <a:extLst>
              <a:ext uri="{FF2B5EF4-FFF2-40B4-BE49-F238E27FC236}">
                <a16:creationId xmlns:a16="http://schemas.microsoft.com/office/drawing/2014/main" id="{F54F0BE9-51D8-F62C-A336-625DCAED04BF}"/>
              </a:ext>
            </a:extLst>
          </p:cNvPr>
          <p:cNvCxnSpPr/>
          <p:nvPr/>
        </p:nvCxnSpPr>
        <p:spPr>
          <a:xfrm>
            <a:off x="6310436" y="2231519"/>
            <a:ext cx="3093480" cy="0"/>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Files - Free interface icons">
            <a:extLst>
              <a:ext uri="{FF2B5EF4-FFF2-40B4-BE49-F238E27FC236}">
                <a16:creationId xmlns:a16="http://schemas.microsoft.com/office/drawing/2014/main" id="{FDC0DB66-9293-1E4B-5684-E14A41F48D4F}"/>
              </a:ext>
            </a:extLst>
          </p:cNvPr>
          <p:cNvPicPr>
            <a:picLocks noChangeAspect="1" noChangeArrowheads="1"/>
          </p:cNvPicPr>
          <p:nvPr/>
        </p:nvPicPr>
        <p:blipFill>
          <a:blip r:embed="rId3">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880129" y="1800094"/>
            <a:ext cx="430307" cy="430307"/>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4" descr="Files - Free interface icons">
            <a:extLst>
              <a:ext uri="{FF2B5EF4-FFF2-40B4-BE49-F238E27FC236}">
                <a16:creationId xmlns:a16="http://schemas.microsoft.com/office/drawing/2014/main" id="{F76A6635-7DC1-1E45-CD7F-EFE9EE3F01D9}"/>
              </a:ext>
            </a:extLst>
          </p:cNvPr>
          <p:cNvPicPr>
            <a:picLocks noChangeAspect="1" noChangeArrowheads="1"/>
          </p:cNvPicPr>
          <p:nvPr/>
        </p:nvPicPr>
        <p:blipFill>
          <a:blip r:embed="rId3">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446733" y="2073402"/>
            <a:ext cx="430307" cy="430307"/>
          </a:xfrm>
          <a:prstGeom prst="rect">
            <a:avLst/>
          </a:prstGeom>
          <a:noFill/>
          <a:extLst>
            <a:ext uri="{909E8E84-426E-40DD-AFC4-6F175D3DCCD1}">
              <a14:hiddenFill xmlns:a14="http://schemas.microsoft.com/office/drawing/2010/main">
                <a:solidFill>
                  <a:srgbClr val="FFFFFF"/>
                </a:solidFill>
              </a14:hiddenFill>
            </a:ext>
          </a:extLst>
        </p:spPr>
      </p:pic>
      <p:sp>
        <p:nvSpPr>
          <p:cNvPr id="41" name="CuadroTexto 40">
            <a:extLst>
              <a:ext uri="{FF2B5EF4-FFF2-40B4-BE49-F238E27FC236}">
                <a16:creationId xmlns:a16="http://schemas.microsoft.com/office/drawing/2014/main" id="{3228C2FA-1225-32D2-5003-1CD51DD062AA}"/>
              </a:ext>
            </a:extLst>
          </p:cNvPr>
          <p:cNvSpPr txBox="1"/>
          <p:nvPr/>
        </p:nvSpPr>
        <p:spPr>
          <a:xfrm>
            <a:off x="7182188" y="1816020"/>
            <a:ext cx="1174204" cy="830997"/>
          </a:xfrm>
          <a:prstGeom prst="rect">
            <a:avLst/>
          </a:prstGeom>
          <a:noFill/>
        </p:spPr>
        <p:txBody>
          <a:bodyPr wrap="square">
            <a:spAutoFit/>
          </a:bodyPr>
          <a:lstStyle/>
          <a:p>
            <a:pPr algn="ctr"/>
            <a:r>
              <a:rPr lang="es-PE" sz="2400" b="1" dirty="0">
                <a:solidFill>
                  <a:schemeClr val="tx2"/>
                </a:solidFill>
                <a:latin typeface="Calibri" panose="020F0502020204030204" pitchFamily="34" charset="0"/>
                <a:cs typeface="Calibri" panose="020F0502020204030204" pitchFamily="34" charset="0"/>
                <a:sym typeface="Wingdings" panose="05000000000000000000" pitchFamily="2" charset="2"/>
              </a:rPr>
              <a:t>git </a:t>
            </a:r>
          </a:p>
          <a:p>
            <a:pPr algn="ctr"/>
            <a:r>
              <a:rPr lang="es-PE" sz="2400" b="1" dirty="0">
                <a:solidFill>
                  <a:schemeClr val="tx2"/>
                </a:solidFill>
                <a:latin typeface="Calibri" panose="020F0502020204030204" pitchFamily="34" charset="0"/>
                <a:cs typeface="Calibri" panose="020F0502020204030204" pitchFamily="34" charset="0"/>
                <a:sym typeface="Wingdings" panose="05000000000000000000" pitchFamily="2" charset="2"/>
              </a:rPr>
              <a:t>add</a:t>
            </a:r>
            <a:endParaRPr lang="es-PE" sz="2400" b="1" dirty="0">
              <a:solidFill>
                <a:schemeClr val="tx2"/>
              </a:solidFill>
              <a:latin typeface="Calibri" panose="020F0502020204030204" pitchFamily="34" charset="0"/>
              <a:cs typeface="Calibri" panose="020F0502020204030204" pitchFamily="34" charset="0"/>
            </a:endParaRPr>
          </a:p>
        </p:txBody>
      </p:sp>
      <p:pic>
        <p:nvPicPr>
          <p:cNvPr id="43" name="Picture 4" descr="Files - Free interface icons">
            <a:extLst>
              <a:ext uri="{FF2B5EF4-FFF2-40B4-BE49-F238E27FC236}">
                <a16:creationId xmlns:a16="http://schemas.microsoft.com/office/drawing/2014/main" id="{58974604-17A5-677B-AD03-4D4500505F7E}"/>
              </a:ext>
            </a:extLst>
          </p:cNvPr>
          <p:cNvPicPr>
            <a:picLocks noChangeAspect="1" noChangeArrowheads="1"/>
          </p:cNvPicPr>
          <p:nvPr/>
        </p:nvPicPr>
        <p:blipFill>
          <a:blip r:embed="rId3">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349665" y="2248343"/>
            <a:ext cx="320046" cy="320046"/>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4" descr="Files - Free interface icons">
            <a:extLst>
              <a:ext uri="{FF2B5EF4-FFF2-40B4-BE49-F238E27FC236}">
                <a16:creationId xmlns:a16="http://schemas.microsoft.com/office/drawing/2014/main" id="{62777240-5CD1-9236-2B76-D205682AE498}"/>
              </a:ext>
            </a:extLst>
          </p:cNvPr>
          <p:cNvPicPr>
            <a:picLocks noChangeAspect="1" noChangeArrowheads="1"/>
          </p:cNvPicPr>
          <p:nvPr/>
        </p:nvPicPr>
        <p:blipFill>
          <a:blip r:embed="rId3">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349665" y="2608890"/>
            <a:ext cx="320046" cy="320046"/>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4" descr="Files - Free interface icons">
            <a:extLst>
              <a:ext uri="{FF2B5EF4-FFF2-40B4-BE49-F238E27FC236}">
                <a16:creationId xmlns:a16="http://schemas.microsoft.com/office/drawing/2014/main" id="{3D48A50C-3111-0E9E-0453-FEDFB8A66C1C}"/>
              </a:ext>
            </a:extLst>
          </p:cNvPr>
          <p:cNvPicPr>
            <a:picLocks noChangeAspect="1" noChangeArrowheads="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362612" y="2969437"/>
            <a:ext cx="320046" cy="320046"/>
          </a:xfrm>
          <a:prstGeom prst="rect">
            <a:avLst/>
          </a:prstGeom>
          <a:noFill/>
          <a:extLst>
            <a:ext uri="{909E8E84-426E-40DD-AFC4-6F175D3DCCD1}">
              <a14:hiddenFill xmlns:a14="http://schemas.microsoft.com/office/drawing/2010/main">
                <a:solidFill>
                  <a:srgbClr val="FFFFFF"/>
                </a:solidFill>
              </a14:hiddenFill>
            </a:ext>
          </a:extLst>
        </p:spPr>
      </p:pic>
      <p:sp>
        <p:nvSpPr>
          <p:cNvPr id="47" name="CuadroTexto 46">
            <a:extLst>
              <a:ext uri="{FF2B5EF4-FFF2-40B4-BE49-F238E27FC236}">
                <a16:creationId xmlns:a16="http://schemas.microsoft.com/office/drawing/2014/main" id="{DC2826BB-A829-BA9C-FDCF-98272EDB11B1}"/>
              </a:ext>
            </a:extLst>
          </p:cNvPr>
          <p:cNvSpPr txBox="1"/>
          <p:nvPr/>
        </p:nvSpPr>
        <p:spPr>
          <a:xfrm>
            <a:off x="10607513" y="2249360"/>
            <a:ext cx="1174203" cy="338554"/>
          </a:xfrm>
          <a:prstGeom prst="rect">
            <a:avLst/>
          </a:prstGeom>
          <a:noFill/>
        </p:spPr>
        <p:txBody>
          <a:bodyPr wrap="square">
            <a:spAutoFit/>
          </a:bodyPr>
          <a:lstStyle/>
          <a:p>
            <a:r>
              <a:rPr lang="es-PE" sz="1600" b="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Modified</a:t>
            </a:r>
            <a:endParaRPr lang="es-PE" sz="1600" b="1" dirty="0"/>
          </a:p>
        </p:txBody>
      </p:sp>
      <p:sp>
        <p:nvSpPr>
          <p:cNvPr id="48" name="CuadroTexto 47">
            <a:extLst>
              <a:ext uri="{FF2B5EF4-FFF2-40B4-BE49-F238E27FC236}">
                <a16:creationId xmlns:a16="http://schemas.microsoft.com/office/drawing/2014/main" id="{647E1266-4558-93E3-D16E-6BDC990687C4}"/>
              </a:ext>
            </a:extLst>
          </p:cNvPr>
          <p:cNvSpPr txBox="1"/>
          <p:nvPr/>
        </p:nvSpPr>
        <p:spPr>
          <a:xfrm>
            <a:off x="10607513" y="2616024"/>
            <a:ext cx="1174203" cy="338554"/>
          </a:xfrm>
          <a:prstGeom prst="rect">
            <a:avLst/>
          </a:prstGeom>
          <a:noFill/>
        </p:spPr>
        <p:txBody>
          <a:bodyPr wrap="square">
            <a:spAutoFit/>
          </a:bodyPr>
          <a:lstStyle/>
          <a:p>
            <a:r>
              <a:rPr lang="es-PE" sz="1600" b="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Staged</a:t>
            </a:r>
            <a:endParaRPr lang="es-PE" sz="1600" b="1" dirty="0"/>
          </a:p>
        </p:txBody>
      </p:sp>
      <p:sp>
        <p:nvSpPr>
          <p:cNvPr id="49" name="CuadroTexto 48">
            <a:extLst>
              <a:ext uri="{FF2B5EF4-FFF2-40B4-BE49-F238E27FC236}">
                <a16:creationId xmlns:a16="http://schemas.microsoft.com/office/drawing/2014/main" id="{5AF6A033-5E23-C753-4E85-C7E19BDC9211}"/>
              </a:ext>
            </a:extLst>
          </p:cNvPr>
          <p:cNvSpPr txBox="1"/>
          <p:nvPr/>
        </p:nvSpPr>
        <p:spPr>
          <a:xfrm>
            <a:off x="10627642" y="2967654"/>
            <a:ext cx="1174203" cy="338554"/>
          </a:xfrm>
          <a:prstGeom prst="rect">
            <a:avLst/>
          </a:prstGeom>
          <a:noFill/>
        </p:spPr>
        <p:txBody>
          <a:bodyPr wrap="square">
            <a:spAutoFit/>
          </a:bodyPr>
          <a:lstStyle/>
          <a:p>
            <a:r>
              <a:rPr lang="es-PE" sz="1600" b="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Committed</a:t>
            </a:r>
            <a:endParaRPr lang="es-PE" sz="1600" b="1" dirty="0"/>
          </a:p>
        </p:txBody>
      </p:sp>
      <p:pic>
        <p:nvPicPr>
          <p:cNvPr id="7" name="Picture 4" descr="Files - Free interface icons">
            <a:extLst>
              <a:ext uri="{FF2B5EF4-FFF2-40B4-BE49-F238E27FC236}">
                <a16:creationId xmlns:a16="http://schemas.microsoft.com/office/drawing/2014/main" id="{44F61327-F9E1-32A5-725C-94876522EB8E}"/>
              </a:ext>
            </a:extLst>
          </p:cNvPr>
          <p:cNvPicPr>
            <a:picLocks noChangeAspect="1" noChangeArrowheads="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887200" y="2304773"/>
            <a:ext cx="430307" cy="430307"/>
          </a:xfrm>
          <a:prstGeom prst="rect">
            <a:avLst/>
          </a:prstGeom>
          <a:noFill/>
          <a:extLst>
            <a:ext uri="{909E8E84-426E-40DD-AFC4-6F175D3DCCD1}">
              <a14:hiddenFill xmlns:a14="http://schemas.microsoft.com/office/drawing/2010/main">
                <a:solidFill>
                  <a:srgbClr val="FFFFFF"/>
                </a:solidFill>
              </a14:hiddenFill>
            </a:ext>
          </a:extLst>
        </p:spPr>
      </p:pic>
      <p:sp>
        <p:nvSpPr>
          <p:cNvPr id="11" name="CuadroTexto 10">
            <a:extLst>
              <a:ext uri="{FF2B5EF4-FFF2-40B4-BE49-F238E27FC236}">
                <a16:creationId xmlns:a16="http://schemas.microsoft.com/office/drawing/2014/main" id="{42DE32C8-54B2-EE77-C358-0BB7403FE7F0}"/>
              </a:ext>
            </a:extLst>
          </p:cNvPr>
          <p:cNvSpPr txBox="1"/>
          <p:nvPr/>
        </p:nvSpPr>
        <p:spPr>
          <a:xfrm>
            <a:off x="1391848" y="291573"/>
            <a:ext cx="3655154" cy="1754326"/>
          </a:xfrm>
          <a:prstGeom prst="rect">
            <a:avLst/>
          </a:prstGeom>
          <a:noFill/>
        </p:spPr>
        <p:txBody>
          <a:bodyPr wrap="square">
            <a:spAutoFit/>
          </a:bodyPr>
          <a:lstStyle/>
          <a:p>
            <a:pPr algn="just"/>
            <a:r>
              <a:rPr lang="es-PE" b="1" dirty="0">
                <a:solidFill>
                  <a:schemeClr val="accent1">
                    <a:lumMod val="7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sym typeface="Wingdings" panose="05000000000000000000" pitchFamily="2" charset="2"/>
              </a:rPr>
              <a:t>SUBIR CAMBIOS A STAGING AREA</a:t>
            </a:r>
            <a:endParaRPr lang="es-PE"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pPr marL="285750" indent="-285750" algn="just">
              <a:buFont typeface="Arial" panose="020B0604020202020204" pitchFamily="34" charset="0"/>
              <a:buChar char="•"/>
            </a:pPr>
            <a:r>
              <a:rPr lang="es-PE"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Ubicarse en el repositorio y utilizar el o los comando(s) siguiente(s):</a:t>
            </a:r>
          </a:p>
          <a:p>
            <a:pPr marL="285750" indent="-285750" algn="just">
              <a:buFont typeface="Arial" panose="020B0604020202020204" pitchFamily="34" charset="0"/>
              <a:buChar char="•"/>
            </a:pPr>
            <a:endParaRPr lang="es-PE"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pPr marL="285750" indent="-285750" algn="just">
              <a:buFont typeface="Arial" panose="020B0604020202020204" pitchFamily="34" charset="0"/>
              <a:buChar char="•"/>
            </a:pPr>
            <a:r>
              <a:rPr lang="es-PE"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git add </a:t>
            </a:r>
            <a:r>
              <a:rPr lang="es-PE"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&lt;parámetros de carga&gt;</a:t>
            </a:r>
            <a:endParaRPr lang="es-PE"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9789881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Rectángulo 49">
            <a:extLst>
              <a:ext uri="{FF2B5EF4-FFF2-40B4-BE49-F238E27FC236}">
                <a16:creationId xmlns:a16="http://schemas.microsoft.com/office/drawing/2014/main" id="{FAC60D7A-4591-4343-083F-5A1159DA431D}"/>
              </a:ext>
            </a:extLst>
          </p:cNvPr>
          <p:cNvSpPr/>
          <p:nvPr/>
        </p:nvSpPr>
        <p:spPr>
          <a:xfrm>
            <a:off x="10126860" y="116632"/>
            <a:ext cx="1554370" cy="1338535"/>
          </a:xfrm>
          <a:prstGeom prst="rect">
            <a:avLst/>
          </a:prstGeom>
          <a:no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3" name="Marcador de número de diapositiva 2">
            <a:extLst>
              <a:ext uri="{FF2B5EF4-FFF2-40B4-BE49-F238E27FC236}">
                <a16:creationId xmlns:a16="http://schemas.microsoft.com/office/drawing/2014/main" id="{8D2D6617-46E2-4BB5-A527-766D31BC6FE3}"/>
              </a:ext>
            </a:extLst>
          </p:cNvPr>
          <p:cNvSpPr>
            <a:spLocks noGrp="1"/>
          </p:cNvSpPr>
          <p:nvPr>
            <p:ph type="sldNum" sz="quarter" idx="12"/>
          </p:nvPr>
        </p:nvSpPr>
        <p:spPr>
          <a:xfrm>
            <a:off x="10766796" y="6448251"/>
            <a:ext cx="609441" cy="365125"/>
          </a:xfrm>
        </p:spPr>
        <p:txBody>
          <a:bodyPr/>
          <a:lstStyle/>
          <a:p>
            <a:pPr rtl="0"/>
            <a:fld id="{7DC1BBB0-96F0-4077-A278-0F3FB5C104D3}" type="slidenum">
              <a:rPr lang="es-ES" noProof="0" smtClean="0"/>
              <a:t>82</a:t>
            </a:fld>
            <a:endParaRPr lang="es-ES" noProof="0" dirty="0"/>
          </a:p>
        </p:txBody>
      </p:sp>
      <p:sp>
        <p:nvSpPr>
          <p:cNvPr id="2" name="CuadroTexto 1">
            <a:extLst>
              <a:ext uri="{FF2B5EF4-FFF2-40B4-BE49-F238E27FC236}">
                <a16:creationId xmlns:a16="http://schemas.microsoft.com/office/drawing/2014/main" id="{385B9208-6506-683A-1092-ECA25746D5E8}"/>
              </a:ext>
            </a:extLst>
          </p:cNvPr>
          <p:cNvSpPr txBox="1"/>
          <p:nvPr/>
        </p:nvSpPr>
        <p:spPr>
          <a:xfrm rot="16200000">
            <a:off x="-1251192" y="3400442"/>
            <a:ext cx="3159839"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OPERACIONES BÁSICAS</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5" name="CuadroTexto 4">
            <a:extLst>
              <a:ext uri="{FF2B5EF4-FFF2-40B4-BE49-F238E27FC236}">
                <a16:creationId xmlns:a16="http://schemas.microsoft.com/office/drawing/2014/main" id="{D9987EA6-DE13-79C2-4CDF-73C346DC30B0}"/>
              </a:ext>
            </a:extLst>
          </p:cNvPr>
          <p:cNvSpPr txBox="1"/>
          <p:nvPr/>
        </p:nvSpPr>
        <p:spPr>
          <a:xfrm rot="16200000">
            <a:off x="-1598608" y="3611710"/>
            <a:ext cx="5003549"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GUARDAR CAMBIOS EN REPOSITORIO</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16" name="CuadroTexto 15">
            <a:extLst>
              <a:ext uri="{FF2B5EF4-FFF2-40B4-BE49-F238E27FC236}">
                <a16:creationId xmlns:a16="http://schemas.microsoft.com/office/drawing/2014/main" id="{6D5C2937-DC13-E387-FD1F-830CF1F28A86}"/>
              </a:ext>
            </a:extLst>
          </p:cNvPr>
          <p:cNvSpPr txBox="1"/>
          <p:nvPr/>
        </p:nvSpPr>
        <p:spPr>
          <a:xfrm>
            <a:off x="1246773" y="2959644"/>
            <a:ext cx="10608278" cy="3416320"/>
          </a:xfrm>
          <a:prstGeom prst="rect">
            <a:avLst/>
          </a:prstGeom>
          <a:noFill/>
        </p:spPr>
        <p:txBody>
          <a:bodyPr wrap="square" rtlCol="0">
            <a:spAutoFit/>
          </a:bodyPr>
          <a:lstStyle/>
          <a:p>
            <a:pPr algn="just"/>
            <a:r>
              <a:rPr lang="es-PE" b="1" dirty="0">
                <a:solidFill>
                  <a:schemeClr val="accent1">
                    <a:lumMod val="7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sym typeface="Wingdings" panose="05000000000000000000" pitchFamily="2" charset="2"/>
              </a:rPr>
              <a:t>SUBIR CAMBIOS A STAGING AREA</a:t>
            </a:r>
            <a:endParaRPr lang="es-PE"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pPr marL="285750" indent="-285750" algn="just">
              <a:buFont typeface="Arial" panose="020B0604020202020204" pitchFamily="34" charset="0"/>
              <a:buChar char="•"/>
            </a:pPr>
            <a:r>
              <a:rPr lang="es-PE"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Ubicarse en el repositorio y utilizar el o los comando(s) siguiente(s):</a:t>
            </a:r>
          </a:p>
          <a:p>
            <a:pPr marL="285750" indent="-285750" algn="just">
              <a:buFont typeface="Arial" panose="020B0604020202020204" pitchFamily="34" charset="0"/>
              <a:buChar char="•"/>
            </a:pPr>
            <a:endParaRPr lang="es-PE"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pPr marL="285750" indent="-285750" algn="just">
              <a:buFont typeface="Arial" panose="020B0604020202020204" pitchFamily="34" charset="0"/>
              <a:buChar char="•"/>
            </a:pPr>
            <a:r>
              <a:rPr lang="es-PE"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git add </a:t>
            </a:r>
            <a:r>
              <a:rPr lang="es-PE"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&lt;parámetros de carga&gt;</a:t>
            </a:r>
            <a:endParaRPr lang="es-PE"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pPr marL="742950" lvl="1" indent="-285750" algn="just">
              <a:buFont typeface="Courier New" panose="02070309020205020404" pitchFamily="49" charset="0"/>
              <a:buChar char="o"/>
            </a:pPr>
            <a:endParaRPr lang="es-PE"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pPr marL="285750" indent="-285750" algn="just">
              <a:buFont typeface="Arial" panose="020B0604020202020204" pitchFamily="34" charset="0"/>
              <a:buChar char="•"/>
            </a:pPr>
            <a:r>
              <a:rPr lang="es-PE" b="1"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Ejemplos:</a:t>
            </a:r>
          </a:p>
          <a:p>
            <a:pPr marL="742950" lvl="1" indent="-285750" algn="just">
              <a:buFont typeface="Courier New" panose="02070309020205020404" pitchFamily="49" charset="0"/>
              <a:buChar char="o"/>
            </a:pPr>
            <a:r>
              <a:rPr lang="es-PE"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git add </a:t>
            </a:r>
            <a:r>
              <a:rPr lang="es-PE"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index.html </a:t>
            </a:r>
            <a:r>
              <a:rPr lang="es-PE" b="1" i="1" dirty="0">
                <a:solidFill>
                  <a:schemeClr val="accent1">
                    <a:lumMod val="7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(subir un archivo específico modificado)</a:t>
            </a:r>
          </a:p>
          <a:p>
            <a:pPr marL="742950" lvl="1" indent="-285750" algn="just">
              <a:buFont typeface="Courier New" panose="02070309020205020404" pitchFamily="49" charset="0"/>
              <a:buChar char="o"/>
            </a:pPr>
            <a:r>
              <a:rPr lang="es-PE"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git add </a:t>
            </a:r>
            <a:r>
              <a:rPr lang="es-PE"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index.html style.css funciones.js </a:t>
            </a:r>
            <a:r>
              <a:rPr lang="es-PE" b="1" i="1" dirty="0">
                <a:solidFill>
                  <a:schemeClr val="accent1">
                    <a:lumMod val="7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(subir varios archivos modificados)</a:t>
            </a:r>
            <a:endParaRPr lang="es-PE"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pPr marL="742950" lvl="1" indent="-285750" algn="just">
              <a:buFont typeface="Courier New" panose="02070309020205020404" pitchFamily="49" charset="0"/>
              <a:buChar char="o"/>
            </a:pPr>
            <a:r>
              <a:rPr lang="es-PE"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git add </a:t>
            </a:r>
            <a:r>
              <a:rPr lang="es-PE" b="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t>
            </a:r>
            <a:r>
              <a:rPr lang="es-PE"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a:t>
            </a:r>
            <a:r>
              <a:rPr lang="es-PE" b="1" i="1" dirty="0">
                <a:solidFill>
                  <a:schemeClr val="accent1">
                    <a:lumMod val="7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(subir todos los archivos modificados)</a:t>
            </a:r>
          </a:p>
          <a:p>
            <a:pPr marL="742950" lvl="1" indent="-285750" algn="just">
              <a:buFont typeface="Courier New" panose="02070309020205020404" pitchFamily="49" charset="0"/>
              <a:buChar char="o"/>
            </a:pPr>
            <a:r>
              <a:rPr lang="es-PE"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git add </a:t>
            </a:r>
            <a:r>
              <a:rPr lang="es-PE" i="1" dirty="0" err="1">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Documentation</a:t>
            </a:r>
            <a:r>
              <a:rPr lang="es-PE"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t>
            </a:r>
            <a:r>
              <a:rPr lang="es-PE" i="1" dirty="0" err="1">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txt</a:t>
            </a:r>
            <a:r>
              <a:rPr lang="es-PE"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a:t>
            </a:r>
            <a:r>
              <a:rPr lang="es-PE" b="1" i="1" dirty="0">
                <a:solidFill>
                  <a:schemeClr val="accent1">
                    <a:lumMod val="7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(subir todos los archivos modificados con extensión </a:t>
            </a:r>
            <a:r>
              <a:rPr lang="es-PE" b="1" i="1" dirty="0" err="1">
                <a:solidFill>
                  <a:schemeClr val="accent1">
                    <a:lumMod val="7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txt</a:t>
            </a:r>
            <a:r>
              <a:rPr lang="es-PE" b="1" i="1" dirty="0">
                <a:solidFill>
                  <a:schemeClr val="accent1">
                    <a:lumMod val="7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de la carpeta DOCUMENTATION)</a:t>
            </a:r>
          </a:p>
          <a:p>
            <a:pPr marL="742950" lvl="1" indent="-285750" algn="just">
              <a:buFont typeface="Courier New" panose="02070309020205020404" pitchFamily="49" charset="0"/>
              <a:buChar char="o"/>
            </a:pPr>
            <a:r>
              <a:rPr lang="es-PE"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git add </a:t>
            </a:r>
            <a:r>
              <a:rPr lang="es-PE"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t>
            </a:r>
            <a:r>
              <a:rPr lang="es-PE" i="1" dirty="0" err="1">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cs</a:t>
            </a:r>
            <a:r>
              <a:rPr lang="es-PE"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a:t>
            </a:r>
            <a:r>
              <a:rPr lang="es-PE" b="1" i="1" dirty="0">
                <a:solidFill>
                  <a:schemeClr val="accent1">
                    <a:lumMod val="7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(subir todos los archivos modificados con extensión </a:t>
            </a:r>
            <a:r>
              <a:rPr lang="es-PE" b="1" i="1" dirty="0" err="1">
                <a:solidFill>
                  <a:schemeClr val="accent1">
                    <a:lumMod val="7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cs</a:t>
            </a:r>
            <a:r>
              <a:rPr lang="es-PE" b="1" i="1" dirty="0">
                <a:solidFill>
                  <a:schemeClr val="accent1">
                    <a:lumMod val="7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t>
            </a:r>
            <a:endParaRPr lang="es-PE"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6" name="CuadroTexto 5">
            <a:extLst>
              <a:ext uri="{FF2B5EF4-FFF2-40B4-BE49-F238E27FC236}">
                <a16:creationId xmlns:a16="http://schemas.microsoft.com/office/drawing/2014/main" id="{BEA6EE45-6C48-F708-BBE2-E8CCEBF94480}"/>
              </a:ext>
            </a:extLst>
          </p:cNvPr>
          <p:cNvSpPr txBox="1"/>
          <p:nvPr/>
        </p:nvSpPr>
        <p:spPr>
          <a:xfrm>
            <a:off x="1991584" y="332656"/>
            <a:ext cx="1259319" cy="646331"/>
          </a:xfrm>
          <a:prstGeom prst="rect">
            <a:avLst/>
          </a:prstGeom>
          <a:noFill/>
          <a:ln>
            <a:solidFill>
              <a:schemeClr val="tx2"/>
            </a:solidFill>
          </a:ln>
        </p:spPr>
        <p:txBody>
          <a:bodyPr wrap="none" rtlCol="0">
            <a:spAutoFit/>
          </a:bodyPr>
          <a:lstStyle/>
          <a:p>
            <a:pPr algn="ctr"/>
            <a:r>
              <a:rPr lang="es-PE" b="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WORKING</a:t>
            </a:r>
            <a:r>
              <a:rPr lang="es-PE" sz="16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a:t>
            </a:r>
          </a:p>
          <a:p>
            <a:pPr algn="ctr"/>
            <a:r>
              <a:rPr lang="es-PE" b="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DIRECTORY</a:t>
            </a:r>
          </a:p>
        </p:txBody>
      </p:sp>
      <p:sp>
        <p:nvSpPr>
          <p:cNvPr id="8" name="CuadroTexto 7">
            <a:extLst>
              <a:ext uri="{FF2B5EF4-FFF2-40B4-BE49-F238E27FC236}">
                <a16:creationId xmlns:a16="http://schemas.microsoft.com/office/drawing/2014/main" id="{0583AD69-7C0D-9057-4D94-E6A46887BCDA}"/>
              </a:ext>
            </a:extLst>
          </p:cNvPr>
          <p:cNvSpPr txBox="1"/>
          <p:nvPr/>
        </p:nvSpPr>
        <p:spPr>
          <a:xfrm>
            <a:off x="5198780" y="332655"/>
            <a:ext cx="1031886" cy="646331"/>
          </a:xfrm>
          <a:prstGeom prst="rect">
            <a:avLst/>
          </a:prstGeom>
          <a:noFill/>
          <a:ln>
            <a:solidFill>
              <a:schemeClr val="tx2"/>
            </a:solidFill>
          </a:ln>
        </p:spPr>
        <p:txBody>
          <a:bodyPr wrap="none" rtlCol="0">
            <a:spAutoFit/>
          </a:bodyPr>
          <a:lstStyle/>
          <a:p>
            <a:pPr algn="ctr"/>
            <a:r>
              <a:rPr lang="es-PE" b="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STAGING</a:t>
            </a:r>
          </a:p>
          <a:p>
            <a:pPr algn="ctr"/>
            <a:r>
              <a:rPr lang="es-PE" b="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AREA</a:t>
            </a:r>
          </a:p>
        </p:txBody>
      </p:sp>
      <p:sp>
        <p:nvSpPr>
          <p:cNvPr id="10" name="CuadroTexto 9">
            <a:extLst>
              <a:ext uri="{FF2B5EF4-FFF2-40B4-BE49-F238E27FC236}">
                <a16:creationId xmlns:a16="http://schemas.microsoft.com/office/drawing/2014/main" id="{964F6798-7E1A-E02B-6C96-36DA71082361}"/>
              </a:ext>
            </a:extLst>
          </p:cNvPr>
          <p:cNvSpPr txBox="1"/>
          <p:nvPr/>
        </p:nvSpPr>
        <p:spPr>
          <a:xfrm>
            <a:off x="8110636" y="332655"/>
            <a:ext cx="1384418" cy="646331"/>
          </a:xfrm>
          <a:prstGeom prst="rect">
            <a:avLst/>
          </a:prstGeom>
          <a:noFill/>
          <a:ln>
            <a:solidFill>
              <a:schemeClr val="tx2"/>
            </a:solidFill>
          </a:ln>
        </p:spPr>
        <p:txBody>
          <a:bodyPr wrap="none" rtlCol="0">
            <a:spAutoFit/>
          </a:bodyPr>
          <a:lstStyle/>
          <a:p>
            <a:pPr algn="ctr"/>
            <a:r>
              <a:rPr lang="es-PE" b="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LOCAL</a:t>
            </a:r>
          </a:p>
          <a:p>
            <a:pPr algn="ctr"/>
            <a:r>
              <a:rPr lang="es-PE" b="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REPOSITORY</a:t>
            </a:r>
          </a:p>
        </p:txBody>
      </p:sp>
      <p:cxnSp>
        <p:nvCxnSpPr>
          <p:cNvPr id="12" name="Conector recto 11">
            <a:extLst>
              <a:ext uri="{FF2B5EF4-FFF2-40B4-BE49-F238E27FC236}">
                <a16:creationId xmlns:a16="http://schemas.microsoft.com/office/drawing/2014/main" id="{F5B0363C-1F84-8C41-1326-7BFE1CBAE6CD}"/>
              </a:ext>
            </a:extLst>
          </p:cNvPr>
          <p:cNvCxnSpPr>
            <a:cxnSpLocks/>
            <a:stCxn id="6" idx="2"/>
          </p:cNvCxnSpPr>
          <p:nvPr/>
        </p:nvCxnSpPr>
        <p:spPr>
          <a:xfrm>
            <a:off x="2621244" y="978987"/>
            <a:ext cx="0" cy="1660538"/>
          </a:xfrm>
          <a:prstGeom prst="line">
            <a:avLst/>
          </a:prstGeom>
          <a:ln w="28575">
            <a:prstDash val="sysDot"/>
          </a:ln>
        </p:spPr>
        <p:style>
          <a:lnRef idx="1">
            <a:schemeClr val="dk1"/>
          </a:lnRef>
          <a:fillRef idx="0">
            <a:schemeClr val="dk1"/>
          </a:fillRef>
          <a:effectRef idx="0">
            <a:schemeClr val="dk1"/>
          </a:effectRef>
          <a:fontRef idx="minor">
            <a:schemeClr val="tx1"/>
          </a:fontRef>
        </p:style>
      </p:cxnSp>
      <p:cxnSp>
        <p:nvCxnSpPr>
          <p:cNvPr id="13" name="Conector recto 12">
            <a:extLst>
              <a:ext uri="{FF2B5EF4-FFF2-40B4-BE49-F238E27FC236}">
                <a16:creationId xmlns:a16="http://schemas.microsoft.com/office/drawing/2014/main" id="{FD93406A-556D-988D-6717-69AEB73D25DD}"/>
              </a:ext>
            </a:extLst>
          </p:cNvPr>
          <p:cNvCxnSpPr>
            <a:cxnSpLocks/>
            <a:stCxn id="8" idx="2"/>
          </p:cNvCxnSpPr>
          <p:nvPr/>
        </p:nvCxnSpPr>
        <p:spPr>
          <a:xfrm>
            <a:off x="5714723" y="978986"/>
            <a:ext cx="0" cy="1660539"/>
          </a:xfrm>
          <a:prstGeom prst="line">
            <a:avLst/>
          </a:prstGeom>
          <a:ln w="28575">
            <a:prstDash val="sysDot"/>
          </a:ln>
        </p:spPr>
        <p:style>
          <a:lnRef idx="1">
            <a:schemeClr val="dk1"/>
          </a:lnRef>
          <a:fillRef idx="0">
            <a:schemeClr val="dk1"/>
          </a:fillRef>
          <a:effectRef idx="0">
            <a:schemeClr val="dk1"/>
          </a:effectRef>
          <a:fontRef idx="minor">
            <a:schemeClr val="tx1"/>
          </a:fontRef>
        </p:style>
      </p:cxnSp>
      <p:cxnSp>
        <p:nvCxnSpPr>
          <p:cNvPr id="15" name="Conector recto 14">
            <a:extLst>
              <a:ext uri="{FF2B5EF4-FFF2-40B4-BE49-F238E27FC236}">
                <a16:creationId xmlns:a16="http://schemas.microsoft.com/office/drawing/2014/main" id="{4D7C509B-C919-3228-3512-2B24359B28BE}"/>
              </a:ext>
            </a:extLst>
          </p:cNvPr>
          <p:cNvCxnSpPr>
            <a:cxnSpLocks/>
            <a:stCxn id="10" idx="2"/>
          </p:cNvCxnSpPr>
          <p:nvPr/>
        </p:nvCxnSpPr>
        <p:spPr>
          <a:xfrm>
            <a:off x="8802845" y="978986"/>
            <a:ext cx="0" cy="1660539"/>
          </a:xfrm>
          <a:prstGeom prst="line">
            <a:avLst/>
          </a:prstGeom>
          <a:ln w="28575">
            <a:prstDash val="sysDot"/>
          </a:ln>
        </p:spPr>
        <p:style>
          <a:lnRef idx="1">
            <a:schemeClr val="dk1"/>
          </a:lnRef>
          <a:fillRef idx="0">
            <a:schemeClr val="dk1"/>
          </a:fillRef>
          <a:effectRef idx="0">
            <a:schemeClr val="dk1"/>
          </a:effectRef>
          <a:fontRef idx="minor">
            <a:schemeClr val="tx1"/>
          </a:fontRef>
        </p:style>
      </p:cxnSp>
      <p:cxnSp>
        <p:nvCxnSpPr>
          <p:cNvPr id="28" name="Conector recto de flecha 27">
            <a:extLst>
              <a:ext uri="{FF2B5EF4-FFF2-40B4-BE49-F238E27FC236}">
                <a16:creationId xmlns:a16="http://schemas.microsoft.com/office/drawing/2014/main" id="{F54F0BE9-51D8-F62C-A336-625DCAED04BF}"/>
              </a:ext>
            </a:extLst>
          </p:cNvPr>
          <p:cNvCxnSpPr/>
          <p:nvPr/>
        </p:nvCxnSpPr>
        <p:spPr>
          <a:xfrm>
            <a:off x="2621243" y="1484784"/>
            <a:ext cx="3093480" cy="0"/>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Files - Free interface icons">
            <a:extLst>
              <a:ext uri="{FF2B5EF4-FFF2-40B4-BE49-F238E27FC236}">
                <a16:creationId xmlns:a16="http://schemas.microsoft.com/office/drawing/2014/main" id="{FDC0DB66-9293-1E4B-5684-E14A41F48D4F}"/>
              </a:ext>
            </a:extLst>
          </p:cNvPr>
          <p:cNvPicPr>
            <a:picLocks noChangeAspect="1" noChangeArrowheads="1"/>
          </p:cNvPicPr>
          <p:nvPr/>
        </p:nvPicPr>
        <p:blipFill>
          <a:blip r:embed="rId3">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162546" y="1279125"/>
            <a:ext cx="430307" cy="430307"/>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4" descr="Files - Free interface icons">
            <a:extLst>
              <a:ext uri="{FF2B5EF4-FFF2-40B4-BE49-F238E27FC236}">
                <a16:creationId xmlns:a16="http://schemas.microsoft.com/office/drawing/2014/main" id="{F76A6635-7DC1-1E45-CD7F-EFE9EE3F01D9}"/>
              </a:ext>
            </a:extLst>
          </p:cNvPr>
          <p:cNvPicPr>
            <a:picLocks noChangeAspect="1" noChangeArrowheads="1"/>
          </p:cNvPicPr>
          <p:nvPr/>
        </p:nvPicPr>
        <p:blipFill>
          <a:blip r:embed="rId3">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222040" y="1685999"/>
            <a:ext cx="430307" cy="430307"/>
          </a:xfrm>
          <a:prstGeom prst="rect">
            <a:avLst/>
          </a:prstGeom>
          <a:noFill/>
          <a:extLst>
            <a:ext uri="{909E8E84-426E-40DD-AFC4-6F175D3DCCD1}">
              <a14:hiddenFill xmlns:a14="http://schemas.microsoft.com/office/drawing/2010/main">
                <a:solidFill>
                  <a:srgbClr val="FFFFFF"/>
                </a:solidFill>
              </a14:hiddenFill>
            </a:ext>
          </a:extLst>
        </p:spPr>
      </p:pic>
      <p:cxnSp>
        <p:nvCxnSpPr>
          <p:cNvPr id="32" name="Conector recto de flecha 31">
            <a:extLst>
              <a:ext uri="{FF2B5EF4-FFF2-40B4-BE49-F238E27FC236}">
                <a16:creationId xmlns:a16="http://schemas.microsoft.com/office/drawing/2014/main" id="{EC757979-888B-DB21-72FD-AD4B864AC66E}"/>
              </a:ext>
            </a:extLst>
          </p:cNvPr>
          <p:cNvCxnSpPr/>
          <p:nvPr/>
        </p:nvCxnSpPr>
        <p:spPr>
          <a:xfrm>
            <a:off x="5714723" y="1916832"/>
            <a:ext cx="3093480" cy="0"/>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pic>
        <p:nvPicPr>
          <p:cNvPr id="34" name="Picture 4" descr="Files - Free interface icons">
            <a:extLst>
              <a:ext uri="{FF2B5EF4-FFF2-40B4-BE49-F238E27FC236}">
                <a16:creationId xmlns:a16="http://schemas.microsoft.com/office/drawing/2014/main" id="{8C9A93E4-42E2-9830-7B5C-934C744EA5A9}"/>
              </a:ext>
            </a:extLst>
          </p:cNvPr>
          <p:cNvPicPr>
            <a:picLocks noChangeAspect="1" noChangeArrowheads="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904465" y="1990581"/>
            <a:ext cx="430307" cy="430307"/>
          </a:xfrm>
          <a:prstGeom prst="rect">
            <a:avLst/>
          </a:prstGeom>
          <a:noFill/>
          <a:extLst>
            <a:ext uri="{909E8E84-426E-40DD-AFC4-6F175D3DCCD1}">
              <a14:hiddenFill xmlns:a14="http://schemas.microsoft.com/office/drawing/2010/main">
                <a:solidFill>
                  <a:srgbClr val="FFFFFF"/>
                </a:solidFill>
              </a14:hiddenFill>
            </a:ext>
          </a:extLst>
        </p:spPr>
      </p:pic>
      <p:sp>
        <p:nvSpPr>
          <p:cNvPr id="41" name="CuadroTexto 40">
            <a:extLst>
              <a:ext uri="{FF2B5EF4-FFF2-40B4-BE49-F238E27FC236}">
                <a16:creationId xmlns:a16="http://schemas.microsoft.com/office/drawing/2014/main" id="{3228C2FA-1225-32D2-5003-1CD51DD062AA}"/>
              </a:ext>
            </a:extLst>
          </p:cNvPr>
          <p:cNvSpPr txBox="1"/>
          <p:nvPr/>
        </p:nvSpPr>
        <p:spPr>
          <a:xfrm>
            <a:off x="2621616" y="1065036"/>
            <a:ext cx="1174204" cy="461665"/>
          </a:xfrm>
          <a:prstGeom prst="rect">
            <a:avLst/>
          </a:prstGeom>
          <a:noFill/>
        </p:spPr>
        <p:txBody>
          <a:bodyPr wrap="square">
            <a:spAutoFit/>
          </a:bodyPr>
          <a:lstStyle/>
          <a:p>
            <a:pPr algn="ctr"/>
            <a:r>
              <a:rPr lang="es-PE" sz="2400" b="1" dirty="0">
                <a:solidFill>
                  <a:schemeClr val="accent1">
                    <a:lumMod val="75000"/>
                  </a:schemeClr>
                </a:solidFill>
                <a:latin typeface="Calibri" panose="020F0502020204030204" pitchFamily="34" charset="0"/>
                <a:cs typeface="Calibri" panose="020F0502020204030204" pitchFamily="34" charset="0"/>
                <a:sym typeface="Wingdings" panose="05000000000000000000" pitchFamily="2" charset="2"/>
              </a:rPr>
              <a:t>git add</a:t>
            </a:r>
            <a:endParaRPr lang="es-PE" sz="2400" b="1" dirty="0">
              <a:solidFill>
                <a:schemeClr val="tx2"/>
              </a:solidFill>
              <a:latin typeface="Calibri" panose="020F0502020204030204" pitchFamily="34" charset="0"/>
              <a:cs typeface="Calibri" panose="020F0502020204030204" pitchFamily="34" charset="0"/>
            </a:endParaRPr>
          </a:p>
        </p:txBody>
      </p:sp>
      <p:sp>
        <p:nvSpPr>
          <p:cNvPr id="42" name="CuadroTexto 41">
            <a:extLst>
              <a:ext uri="{FF2B5EF4-FFF2-40B4-BE49-F238E27FC236}">
                <a16:creationId xmlns:a16="http://schemas.microsoft.com/office/drawing/2014/main" id="{B6E9AA0A-5C92-A497-FBBF-2CF8A024EEBD}"/>
              </a:ext>
            </a:extLst>
          </p:cNvPr>
          <p:cNvSpPr txBox="1"/>
          <p:nvPr/>
        </p:nvSpPr>
        <p:spPr>
          <a:xfrm>
            <a:off x="5709736" y="1455167"/>
            <a:ext cx="1824833" cy="461665"/>
          </a:xfrm>
          <a:prstGeom prst="rect">
            <a:avLst/>
          </a:prstGeom>
          <a:noFill/>
        </p:spPr>
        <p:txBody>
          <a:bodyPr wrap="square">
            <a:spAutoFit/>
          </a:bodyPr>
          <a:lstStyle/>
          <a:p>
            <a:pPr algn="ctr"/>
            <a:r>
              <a:rPr lang="es-PE" sz="2400" b="1" dirty="0">
                <a:solidFill>
                  <a:schemeClr val="accent1">
                    <a:lumMod val="75000"/>
                  </a:schemeClr>
                </a:solidFill>
                <a:latin typeface="Calibri" panose="020F0502020204030204" pitchFamily="34" charset="0"/>
                <a:cs typeface="Calibri" panose="020F0502020204030204" pitchFamily="34" charset="0"/>
                <a:sym typeface="Wingdings" panose="05000000000000000000" pitchFamily="2" charset="2"/>
              </a:rPr>
              <a:t>git commit</a:t>
            </a:r>
            <a:endParaRPr lang="es-PE" sz="2400" b="1" dirty="0">
              <a:solidFill>
                <a:schemeClr val="tx2"/>
              </a:solidFill>
              <a:latin typeface="Calibri" panose="020F0502020204030204" pitchFamily="34" charset="0"/>
              <a:cs typeface="Calibri" panose="020F0502020204030204" pitchFamily="34" charset="0"/>
            </a:endParaRPr>
          </a:p>
        </p:txBody>
      </p:sp>
      <p:pic>
        <p:nvPicPr>
          <p:cNvPr id="43" name="Picture 4" descr="Files - Free interface icons">
            <a:extLst>
              <a:ext uri="{FF2B5EF4-FFF2-40B4-BE49-F238E27FC236}">
                <a16:creationId xmlns:a16="http://schemas.microsoft.com/office/drawing/2014/main" id="{58974604-17A5-677B-AD03-4D4500505F7E}"/>
              </a:ext>
            </a:extLst>
          </p:cNvPr>
          <p:cNvPicPr>
            <a:picLocks noChangeAspect="1" noChangeArrowheads="1"/>
          </p:cNvPicPr>
          <p:nvPr/>
        </p:nvPicPr>
        <p:blipFill>
          <a:blip r:embed="rId3">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229052" y="291573"/>
            <a:ext cx="320046" cy="320046"/>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4" descr="Files - Free interface icons">
            <a:extLst>
              <a:ext uri="{FF2B5EF4-FFF2-40B4-BE49-F238E27FC236}">
                <a16:creationId xmlns:a16="http://schemas.microsoft.com/office/drawing/2014/main" id="{62777240-5CD1-9236-2B76-D205682AE498}"/>
              </a:ext>
            </a:extLst>
          </p:cNvPr>
          <p:cNvPicPr>
            <a:picLocks noChangeAspect="1" noChangeArrowheads="1"/>
          </p:cNvPicPr>
          <p:nvPr/>
        </p:nvPicPr>
        <p:blipFill>
          <a:blip r:embed="rId3">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229052" y="652120"/>
            <a:ext cx="320046" cy="320046"/>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4" descr="Files - Free interface icons">
            <a:extLst>
              <a:ext uri="{FF2B5EF4-FFF2-40B4-BE49-F238E27FC236}">
                <a16:creationId xmlns:a16="http://schemas.microsoft.com/office/drawing/2014/main" id="{3D48A50C-3111-0E9E-0453-FEDFB8A66C1C}"/>
              </a:ext>
            </a:extLst>
          </p:cNvPr>
          <p:cNvPicPr>
            <a:picLocks noChangeAspect="1" noChangeArrowheads="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241999" y="1012667"/>
            <a:ext cx="320046" cy="320046"/>
          </a:xfrm>
          <a:prstGeom prst="rect">
            <a:avLst/>
          </a:prstGeom>
          <a:noFill/>
          <a:extLst>
            <a:ext uri="{909E8E84-426E-40DD-AFC4-6F175D3DCCD1}">
              <a14:hiddenFill xmlns:a14="http://schemas.microsoft.com/office/drawing/2010/main">
                <a:solidFill>
                  <a:srgbClr val="FFFFFF"/>
                </a:solidFill>
              </a14:hiddenFill>
            </a:ext>
          </a:extLst>
        </p:spPr>
      </p:pic>
      <p:sp>
        <p:nvSpPr>
          <p:cNvPr id="47" name="CuadroTexto 46">
            <a:extLst>
              <a:ext uri="{FF2B5EF4-FFF2-40B4-BE49-F238E27FC236}">
                <a16:creationId xmlns:a16="http://schemas.microsoft.com/office/drawing/2014/main" id="{DC2826BB-A829-BA9C-FDCF-98272EDB11B1}"/>
              </a:ext>
            </a:extLst>
          </p:cNvPr>
          <p:cNvSpPr txBox="1"/>
          <p:nvPr/>
        </p:nvSpPr>
        <p:spPr>
          <a:xfrm>
            <a:off x="10486900" y="292590"/>
            <a:ext cx="1174203" cy="338554"/>
          </a:xfrm>
          <a:prstGeom prst="rect">
            <a:avLst/>
          </a:prstGeom>
          <a:noFill/>
        </p:spPr>
        <p:txBody>
          <a:bodyPr wrap="square">
            <a:spAutoFit/>
          </a:bodyPr>
          <a:lstStyle/>
          <a:p>
            <a:r>
              <a:rPr lang="es-PE" sz="1600" b="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Modified</a:t>
            </a:r>
            <a:endParaRPr lang="es-PE" sz="1600" b="1" dirty="0"/>
          </a:p>
        </p:txBody>
      </p:sp>
      <p:sp>
        <p:nvSpPr>
          <p:cNvPr id="48" name="CuadroTexto 47">
            <a:extLst>
              <a:ext uri="{FF2B5EF4-FFF2-40B4-BE49-F238E27FC236}">
                <a16:creationId xmlns:a16="http://schemas.microsoft.com/office/drawing/2014/main" id="{647E1266-4558-93E3-D16E-6BDC990687C4}"/>
              </a:ext>
            </a:extLst>
          </p:cNvPr>
          <p:cNvSpPr txBox="1"/>
          <p:nvPr/>
        </p:nvSpPr>
        <p:spPr>
          <a:xfrm>
            <a:off x="10486900" y="659254"/>
            <a:ext cx="1174203" cy="338554"/>
          </a:xfrm>
          <a:prstGeom prst="rect">
            <a:avLst/>
          </a:prstGeom>
          <a:noFill/>
        </p:spPr>
        <p:txBody>
          <a:bodyPr wrap="square">
            <a:spAutoFit/>
          </a:bodyPr>
          <a:lstStyle/>
          <a:p>
            <a:r>
              <a:rPr lang="es-PE" sz="1600" b="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Staged</a:t>
            </a:r>
            <a:endParaRPr lang="es-PE" sz="1600" b="1" dirty="0"/>
          </a:p>
        </p:txBody>
      </p:sp>
      <p:sp>
        <p:nvSpPr>
          <p:cNvPr id="49" name="CuadroTexto 48">
            <a:extLst>
              <a:ext uri="{FF2B5EF4-FFF2-40B4-BE49-F238E27FC236}">
                <a16:creationId xmlns:a16="http://schemas.microsoft.com/office/drawing/2014/main" id="{5AF6A033-5E23-C753-4E85-C7E19BDC9211}"/>
              </a:ext>
            </a:extLst>
          </p:cNvPr>
          <p:cNvSpPr txBox="1"/>
          <p:nvPr/>
        </p:nvSpPr>
        <p:spPr>
          <a:xfrm>
            <a:off x="10507029" y="1010884"/>
            <a:ext cx="1174203" cy="338554"/>
          </a:xfrm>
          <a:prstGeom prst="rect">
            <a:avLst/>
          </a:prstGeom>
          <a:noFill/>
        </p:spPr>
        <p:txBody>
          <a:bodyPr wrap="square">
            <a:spAutoFit/>
          </a:bodyPr>
          <a:lstStyle/>
          <a:p>
            <a:r>
              <a:rPr lang="es-PE" sz="1600" b="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Committed</a:t>
            </a:r>
            <a:endParaRPr lang="es-PE" sz="1600" b="1" dirty="0"/>
          </a:p>
        </p:txBody>
      </p:sp>
    </p:spTree>
    <p:extLst>
      <p:ext uri="{BB962C8B-B14F-4D97-AF65-F5344CB8AC3E}">
        <p14:creationId xmlns:p14="http://schemas.microsoft.com/office/powerpoint/2010/main" val="326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dirty="0"/>
              <a:t>Agregar un título de diapositiva (4)</a:t>
            </a:r>
          </a:p>
        </p:txBody>
      </p:sp>
      <p:sp>
        <p:nvSpPr>
          <p:cNvPr id="7" name="Marcador de posición de texto 6"/>
          <p:cNvSpPr>
            <a:spLocks noGrp="1"/>
          </p:cNvSpPr>
          <p:nvPr>
            <p:ph type="body" sz="half" idx="2"/>
          </p:nvPr>
        </p:nvSpPr>
        <p:spPr/>
        <p:txBody>
          <a:bodyPr rtlCol="0"/>
          <a:lstStyle/>
          <a:p>
            <a:pPr rtl="0"/>
            <a:endParaRPr lang="es-ES" dirty="0"/>
          </a:p>
        </p:txBody>
      </p:sp>
      <p:sp>
        <p:nvSpPr>
          <p:cNvPr id="3" name="Marcador de pie de página 2">
            <a:extLst>
              <a:ext uri="{FF2B5EF4-FFF2-40B4-BE49-F238E27FC236}">
                <a16:creationId xmlns:a16="http://schemas.microsoft.com/office/drawing/2014/main" id="{1B0A2556-12B2-42D6-BCC3-F811588323DF}"/>
              </a:ext>
            </a:extLst>
          </p:cNvPr>
          <p:cNvSpPr>
            <a:spLocks noGrp="1"/>
          </p:cNvSpPr>
          <p:nvPr>
            <p:ph type="ftr" sz="quarter" idx="11"/>
          </p:nvPr>
        </p:nvSpPr>
        <p:spPr/>
        <p:txBody>
          <a:bodyPr/>
          <a:lstStyle/>
          <a:p>
            <a:pPr rtl="0"/>
            <a:r>
              <a:rPr lang="es-ES" noProof="0"/>
              <a:t>Agregar un pie de página</a:t>
            </a:r>
            <a:endParaRPr lang="es-ES" noProof="0" dirty="0"/>
          </a:p>
        </p:txBody>
      </p:sp>
      <p:sp>
        <p:nvSpPr>
          <p:cNvPr id="5" name="Marcador de número de diapositiva 4">
            <a:extLst>
              <a:ext uri="{FF2B5EF4-FFF2-40B4-BE49-F238E27FC236}">
                <a16:creationId xmlns:a16="http://schemas.microsoft.com/office/drawing/2014/main" id="{F845EE72-4EF2-4A51-80A2-B71984092F2F}"/>
              </a:ext>
            </a:extLst>
          </p:cNvPr>
          <p:cNvSpPr>
            <a:spLocks noGrp="1"/>
          </p:cNvSpPr>
          <p:nvPr>
            <p:ph type="sldNum" sz="quarter" idx="12"/>
          </p:nvPr>
        </p:nvSpPr>
        <p:spPr/>
        <p:txBody>
          <a:bodyPr/>
          <a:lstStyle/>
          <a:p>
            <a:pPr rtl="0"/>
            <a:fld id="{7DC1BBB0-96F0-4077-A278-0F3FB5C104D3}" type="slidenum">
              <a:rPr lang="es-ES" noProof="0" smtClean="0"/>
              <a:t>83</a:t>
            </a:fld>
            <a:endParaRPr lang="es-ES" noProof="0" dirty="0"/>
          </a:p>
        </p:txBody>
      </p:sp>
      <p:pic>
        <p:nvPicPr>
          <p:cNvPr id="2050" name="Picture 2" descr="El ciclo de vida del estado de tus archivos.">
            <a:extLst>
              <a:ext uri="{FF2B5EF4-FFF2-40B4-BE49-F238E27FC236}">
                <a16:creationId xmlns:a16="http://schemas.microsoft.com/office/drawing/2014/main" id="{5B9AB28A-925D-47D0-8F05-8C5E20E37E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11164" y="1752600"/>
            <a:ext cx="7620000" cy="3143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9907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dirty="0"/>
              <a:t>Título y diseño de contenido con gráfico</a:t>
            </a:r>
          </a:p>
        </p:txBody>
      </p:sp>
      <p:graphicFrame>
        <p:nvGraphicFramePr>
          <p:cNvPr id="7" name="Marcador de posición de contenido 6" descr="Gráfico de barras apiladas que representa&#10;3 series y 4 categorías"/>
          <p:cNvGraphicFramePr>
            <a:graphicFrameLocks noGrp="1"/>
          </p:cNvGraphicFramePr>
          <p:nvPr>
            <p:ph idx="1"/>
            <p:extLst>
              <p:ext uri="{D42A27DB-BD31-4B8C-83A1-F6EECF244321}">
                <p14:modId xmlns:p14="http://schemas.microsoft.com/office/powerpoint/2010/main" val="2178940828"/>
              </p:ext>
            </p:extLst>
          </p:nvPr>
        </p:nvGraphicFramePr>
        <p:xfrm>
          <a:off x="1593850" y="1600200"/>
          <a:ext cx="9782175" cy="4572000"/>
        </p:xfrm>
        <a:graphic>
          <a:graphicData uri="http://schemas.openxmlformats.org/drawingml/2006/chart">
            <c:chart xmlns:c="http://schemas.openxmlformats.org/drawingml/2006/chart" xmlns:r="http://schemas.openxmlformats.org/officeDocument/2006/relationships" r:id="rId3"/>
          </a:graphicData>
        </a:graphic>
      </p:graphicFrame>
      <p:sp>
        <p:nvSpPr>
          <p:cNvPr id="3" name="Marcador de pie de página 2">
            <a:extLst>
              <a:ext uri="{FF2B5EF4-FFF2-40B4-BE49-F238E27FC236}">
                <a16:creationId xmlns:a16="http://schemas.microsoft.com/office/drawing/2014/main" id="{08B31607-E221-42B6-BDAB-437DE3EEACD4}"/>
              </a:ext>
            </a:extLst>
          </p:cNvPr>
          <p:cNvSpPr>
            <a:spLocks noGrp="1"/>
          </p:cNvSpPr>
          <p:nvPr>
            <p:ph type="ftr" sz="quarter" idx="11"/>
          </p:nvPr>
        </p:nvSpPr>
        <p:spPr/>
        <p:txBody>
          <a:bodyPr/>
          <a:lstStyle/>
          <a:p>
            <a:pPr rtl="0"/>
            <a:r>
              <a:rPr lang="es-ES" noProof="0"/>
              <a:t>Agregar un pie de página</a:t>
            </a:r>
            <a:endParaRPr lang="es-ES" noProof="0" dirty="0"/>
          </a:p>
        </p:txBody>
      </p:sp>
      <p:sp>
        <p:nvSpPr>
          <p:cNvPr id="4" name="Marcador de número de diapositiva 3">
            <a:extLst>
              <a:ext uri="{FF2B5EF4-FFF2-40B4-BE49-F238E27FC236}">
                <a16:creationId xmlns:a16="http://schemas.microsoft.com/office/drawing/2014/main" id="{9B86E837-B39D-4540-84EB-162460FF9732}"/>
              </a:ext>
            </a:extLst>
          </p:cNvPr>
          <p:cNvSpPr>
            <a:spLocks noGrp="1"/>
          </p:cNvSpPr>
          <p:nvPr>
            <p:ph type="sldNum" sz="quarter" idx="12"/>
          </p:nvPr>
        </p:nvSpPr>
        <p:spPr/>
        <p:txBody>
          <a:bodyPr/>
          <a:lstStyle/>
          <a:p>
            <a:pPr rtl="0"/>
            <a:fld id="{7DC1BBB0-96F0-4077-A278-0F3FB5C104D3}" type="slidenum">
              <a:rPr lang="es-ES" noProof="0" smtClean="0"/>
              <a:t>84</a:t>
            </a:fld>
            <a:endParaRPr lang="es-ES" noProof="0" dirty="0"/>
          </a:p>
        </p:txBody>
      </p:sp>
    </p:spTree>
    <p:extLst>
      <p:ext uri="{BB962C8B-B14F-4D97-AF65-F5344CB8AC3E}">
        <p14:creationId xmlns:p14="http://schemas.microsoft.com/office/powerpoint/2010/main" val="571916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dirty="0"/>
              <a:t>Diseño de dos objetos con tabla</a:t>
            </a:r>
          </a:p>
        </p:txBody>
      </p:sp>
      <p:graphicFrame>
        <p:nvGraphicFramePr>
          <p:cNvPr id="11" name="Marcador de posición de contenido 10"/>
          <p:cNvGraphicFramePr>
            <a:graphicFrameLocks noGrp="1"/>
          </p:cNvGraphicFramePr>
          <p:nvPr>
            <p:ph sz="half" idx="1"/>
            <p:extLst>
              <p:ext uri="{D42A27DB-BD31-4B8C-83A1-F6EECF244321}">
                <p14:modId xmlns:p14="http://schemas.microsoft.com/office/powerpoint/2010/main" val="4096633267"/>
              </p:ext>
            </p:extLst>
          </p:nvPr>
        </p:nvGraphicFramePr>
        <p:xfrm>
          <a:off x="1593850" y="1600200"/>
          <a:ext cx="4814889" cy="2209800"/>
        </p:xfrm>
        <a:graphic>
          <a:graphicData uri="http://schemas.openxmlformats.org/drawingml/2006/table">
            <a:tbl>
              <a:tblPr firstRow="1" bandRow="1">
                <a:tableStyleId>{073A0DAA-6AF3-43AB-8588-CEC1D06C72B9}</a:tableStyleId>
              </a:tblPr>
              <a:tblGrid>
                <a:gridCol w="1604963">
                  <a:extLst>
                    <a:ext uri="{9D8B030D-6E8A-4147-A177-3AD203B41FA5}">
                      <a16:colId xmlns:a16="http://schemas.microsoft.com/office/drawing/2014/main" val="20000"/>
                    </a:ext>
                  </a:extLst>
                </a:gridCol>
                <a:gridCol w="1604963">
                  <a:extLst>
                    <a:ext uri="{9D8B030D-6E8A-4147-A177-3AD203B41FA5}">
                      <a16:colId xmlns:a16="http://schemas.microsoft.com/office/drawing/2014/main" val="20001"/>
                    </a:ext>
                  </a:extLst>
                </a:gridCol>
                <a:gridCol w="1604963">
                  <a:extLst>
                    <a:ext uri="{9D8B030D-6E8A-4147-A177-3AD203B41FA5}">
                      <a16:colId xmlns:a16="http://schemas.microsoft.com/office/drawing/2014/main" val="20002"/>
                    </a:ext>
                  </a:extLst>
                </a:gridCol>
              </a:tblGrid>
              <a:tr h="552450">
                <a:tc>
                  <a:txBody>
                    <a:bodyPr/>
                    <a:lstStyle/>
                    <a:p>
                      <a:pPr rtl="0"/>
                      <a:r>
                        <a:rPr lang="es-ES" noProof="0" dirty="0"/>
                        <a:t>Clase</a:t>
                      </a:r>
                    </a:p>
                  </a:txBody>
                  <a:tcPr anchor="ctr"/>
                </a:tc>
                <a:tc>
                  <a:txBody>
                    <a:bodyPr/>
                    <a:lstStyle/>
                    <a:p>
                      <a:pPr algn="ctr" rtl="0"/>
                      <a:r>
                        <a:rPr lang="es-ES" noProof="0" dirty="0"/>
                        <a:t>Grupo A</a:t>
                      </a:r>
                    </a:p>
                  </a:txBody>
                  <a:tcPr anchor="ctr"/>
                </a:tc>
                <a:tc>
                  <a:txBody>
                    <a:bodyPr/>
                    <a:lstStyle/>
                    <a:p>
                      <a:pPr algn="ctr" rtl="0"/>
                      <a:r>
                        <a:rPr lang="es-ES" noProof="0" dirty="0"/>
                        <a:t>Grupo B</a:t>
                      </a:r>
                    </a:p>
                  </a:txBody>
                  <a:tcPr anchor="ctr"/>
                </a:tc>
                <a:extLst>
                  <a:ext uri="{0D108BD9-81ED-4DB2-BD59-A6C34878D82A}">
                    <a16:rowId xmlns:a16="http://schemas.microsoft.com/office/drawing/2014/main" val="10000"/>
                  </a:ext>
                </a:extLst>
              </a:tr>
              <a:tr h="552450">
                <a:tc>
                  <a:txBody>
                    <a:bodyPr/>
                    <a:lstStyle/>
                    <a:p>
                      <a:pPr rtl="0"/>
                      <a:r>
                        <a:rPr lang="es-ES" noProof="0" dirty="0"/>
                        <a:t>Clase 1</a:t>
                      </a:r>
                    </a:p>
                  </a:txBody>
                  <a:tcPr anchor="ctr"/>
                </a:tc>
                <a:tc>
                  <a:txBody>
                    <a:bodyPr/>
                    <a:lstStyle/>
                    <a:p>
                      <a:pPr algn="ctr" rtl="0"/>
                      <a:r>
                        <a:rPr lang="es-ES" noProof="0" dirty="0"/>
                        <a:t>82</a:t>
                      </a:r>
                    </a:p>
                  </a:txBody>
                  <a:tcPr anchor="ctr"/>
                </a:tc>
                <a:tc>
                  <a:txBody>
                    <a:bodyPr/>
                    <a:lstStyle/>
                    <a:p>
                      <a:pPr algn="ctr" rtl="0"/>
                      <a:r>
                        <a:rPr lang="es-ES" noProof="0" dirty="0"/>
                        <a:t>95</a:t>
                      </a:r>
                    </a:p>
                  </a:txBody>
                  <a:tcPr anchor="ctr"/>
                </a:tc>
                <a:extLst>
                  <a:ext uri="{0D108BD9-81ED-4DB2-BD59-A6C34878D82A}">
                    <a16:rowId xmlns:a16="http://schemas.microsoft.com/office/drawing/2014/main" val="10001"/>
                  </a:ext>
                </a:extLst>
              </a:tr>
              <a:tr h="552450">
                <a:tc>
                  <a:txBody>
                    <a:bodyPr/>
                    <a:lstStyle/>
                    <a:p>
                      <a:pPr rtl="0"/>
                      <a:r>
                        <a:rPr lang="es-ES" noProof="0" dirty="0"/>
                        <a:t>Clase 2</a:t>
                      </a:r>
                    </a:p>
                  </a:txBody>
                  <a:tcPr anchor="ctr"/>
                </a:tc>
                <a:tc>
                  <a:txBody>
                    <a:bodyPr/>
                    <a:lstStyle/>
                    <a:p>
                      <a:pPr algn="ctr" rtl="0"/>
                      <a:r>
                        <a:rPr lang="es-ES" noProof="0" dirty="0"/>
                        <a:t>76</a:t>
                      </a:r>
                    </a:p>
                  </a:txBody>
                  <a:tcPr anchor="ctr"/>
                </a:tc>
                <a:tc>
                  <a:txBody>
                    <a:bodyPr/>
                    <a:lstStyle/>
                    <a:p>
                      <a:pPr algn="ctr" rtl="0"/>
                      <a:r>
                        <a:rPr lang="es-ES" noProof="0" dirty="0"/>
                        <a:t>88</a:t>
                      </a:r>
                    </a:p>
                  </a:txBody>
                  <a:tcPr anchor="ctr"/>
                </a:tc>
                <a:extLst>
                  <a:ext uri="{0D108BD9-81ED-4DB2-BD59-A6C34878D82A}">
                    <a16:rowId xmlns:a16="http://schemas.microsoft.com/office/drawing/2014/main" val="10002"/>
                  </a:ext>
                </a:extLst>
              </a:tr>
              <a:tr h="552450">
                <a:tc>
                  <a:txBody>
                    <a:bodyPr/>
                    <a:lstStyle/>
                    <a:p>
                      <a:pPr rtl="0"/>
                      <a:r>
                        <a:rPr lang="es-ES" noProof="0" dirty="0"/>
                        <a:t>Clase 3</a:t>
                      </a:r>
                    </a:p>
                  </a:txBody>
                  <a:tcPr anchor="ctr"/>
                </a:tc>
                <a:tc>
                  <a:txBody>
                    <a:bodyPr/>
                    <a:lstStyle/>
                    <a:p>
                      <a:pPr algn="ctr" rtl="0"/>
                      <a:r>
                        <a:rPr lang="es-ES" noProof="0" dirty="0"/>
                        <a:t>84</a:t>
                      </a:r>
                    </a:p>
                  </a:txBody>
                  <a:tcPr anchor="ctr"/>
                </a:tc>
                <a:tc>
                  <a:txBody>
                    <a:bodyPr/>
                    <a:lstStyle/>
                    <a:p>
                      <a:pPr algn="ctr" rtl="0"/>
                      <a:r>
                        <a:rPr lang="es-ES" noProof="0" dirty="0"/>
                        <a:t>90</a:t>
                      </a:r>
                    </a:p>
                  </a:txBody>
                  <a:tcPr anchor="ctr"/>
                </a:tc>
                <a:extLst>
                  <a:ext uri="{0D108BD9-81ED-4DB2-BD59-A6C34878D82A}">
                    <a16:rowId xmlns:a16="http://schemas.microsoft.com/office/drawing/2014/main" val="10003"/>
                  </a:ext>
                </a:extLst>
              </a:tr>
            </a:tbl>
          </a:graphicData>
        </a:graphic>
      </p:graphicFrame>
      <p:sp>
        <p:nvSpPr>
          <p:cNvPr id="7" name="Marcador de posición de contenido 6"/>
          <p:cNvSpPr>
            <a:spLocks noGrp="1"/>
          </p:cNvSpPr>
          <p:nvPr>
            <p:ph sz="half" idx="2"/>
          </p:nvPr>
        </p:nvSpPr>
        <p:spPr/>
        <p:txBody>
          <a:bodyPr rtlCol="0"/>
          <a:lstStyle/>
          <a:p>
            <a:pPr rtl="0"/>
            <a:r>
              <a:rPr lang="es-ES" dirty="0"/>
              <a:t>Primera viñeta aquí</a:t>
            </a:r>
          </a:p>
          <a:p>
            <a:pPr rtl="0"/>
            <a:r>
              <a:rPr lang="es-ES" dirty="0"/>
              <a:t>Segunda viñeta aquí</a:t>
            </a:r>
          </a:p>
          <a:p>
            <a:pPr rtl="0"/>
            <a:r>
              <a:rPr lang="es-ES" dirty="0"/>
              <a:t>Tercera viñeta aquí</a:t>
            </a:r>
          </a:p>
        </p:txBody>
      </p:sp>
      <p:sp>
        <p:nvSpPr>
          <p:cNvPr id="3" name="Marcador de pie de página 2">
            <a:extLst>
              <a:ext uri="{FF2B5EF4-FFF2-40B4-BE49-F238E27FC236}">
                <a16:creationId xmlns:a16="http://schemas.microsoft.com/office/drawing/2014/main" id="{8C9B2DFC-D020-4E44-857D-6BC7FC101879}"/>
              </a:ext>
            </a:extLst>
          </p:cNvPr>
          <p:cNvSpPr>
            <a:spLocks noGrp="1"/>
          </p:cNvSpPr>
          <p:nvPr>
            <p:ph type="ftr" sz="quarter" idx="4294967295"/>
          </p:nvPr>
        </p:nvSpPr>
        <p:spPr>
          <a:xfrm>
            <a:off x="6595933" y="6356351"/>
            <a:ext cx="3974065" cy="365125"/>
          </a:xfrm>
        </p:spPr>
        <p:txBody>
          <a:bodyPr/>
          <a:lstStyle/>
          <a:p>
            <a:pPr rtl="0"/>
            <a:r>
              <a:rPr lang="es-ES" noProof="0"/>
              <a:t>Agregar un pie de página</a:t>
            </a:r>
            <a:endParaRPr lang="es-ES" noProof="0" dirty="0"/>
          </a:p>
        </p:txBody>
      </p:sp>
      <p:sp>
        <p:nvSpPr>
          <p:cNvPr id="4" name="Marcador de número de diapositiva 3">
            <a:extLst>
              <a:ext uri="{FF2B5EF4-FFF2-40B4-BE49-F238E27FC236}">
                <a16:creationId xmlns:a16="http://schemas.microsoft.com/office/drawing/2014/main" id="{FCC561E1-9AB8-4CEA-BA7E-6E77A44BDA62}"/>
              </a:ext>
            </a:extLst>
          </p:cNvPr>
          <p:cNvSpPr>
            <a:spLocks noGrp="1"/>
          </p:cNvSpPr>
          <p:nvPr>
            <p:ph type="sldNum" sz="quarter" idx="12"/>
          </p:nvPr>
        </p:nvSpPr>
        <p:spPr/>
        <p:txBody>
          <a:bodyPr/>
          <a:lstStyle/>
          <a:p>
            <a:pPr rtl="0"/>
            <a:fld id="{7DC1BBB0-96F0-4077-A278-0F3FB5C104D3}" type="slidenum">
              <a:rPr lang="es-ES" noProof="0" smtClean="0"/>
              <a:t>85</a:t>
            </a:fld>
            <a:endParaRPr lang="es-ES" noProof="0" dirty="0"/>
          </a:p>
        </p:txBody>
      </p:sp>
    </p:spTree>
    <p:extLst>
      <p:ext uri="{BB962C8B-B14F-4D97-AF65-F5344CB8AC3E}">
        <p14:creationId xmlns:p14="http://schemas.microsoft.com/office/powerpoint/2010/main" val="2593339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dirty="0"/>
              <a:t>Diseño de dos objetos con SmartArt</a:t>
            </a:r>
          </a:p>
        </p:txBody>
      </p:sp>
      <p:graphicFrame>
        <p:nvGraphicFramePr>
          <p:cNvPr id="6" name="Marcador de posición de contenido 5" descr="Diagrama de lista vertical con botón de contenido adicional en el que se muestran tres grupos organizados uno debajo del otro con viñetas que indican las tareas de cada grupo."/>
          <p:cNvGraphicFramePr>
            <a:graphicFrameLocks noGrp="1"/>
          </p:cNvGraphicFramePr>
          <p:nvPr>
            <p:ph sz="half" idx="1"/>
            <p:extLst>
              <p:ext uri="{D42A27DB-BD31-4B8C-83A1-F6EECF244321}">
                <p14:modId xmlns:p14="http://schemas.microsoft.com/office/powerpoint/2010/main" val="3959688702"/>
              </p:ext>
            </p:extLst>
          </p:nvPr>
        </p:nvGraphicFramePr>
        <p:xfrm>
          <a:off x="1593850" y="1600200"/>
          <a:ext cx="4814888" cy="4572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Marcador de posición de contenido 6"/>
          <p:cNvSpPr>
            <a:spLocks noGrp="1"/>
          </p:cNvSpPr>
          <p:nvPr>
            <p:ph sz="half" idx="2"/>
          </p:nvPr>
        </p:nvSpPr>
        <p:spPr/>
        <p:txBody>
          <a:bodyPr rtlCol="0"/>
          <a:lstStyle/>
          <a:p>
            <a:pPr rtl="0"/>
            <a:r>
              <a:rPr lang="es-ES" dirty="0"/>
              <a:t>Primera viñeta aquí</a:t>
            </a:r>
          </a:p>
          <a:p>
            <a:pPr rtl="0"/>
            <a:r>
              <a:rPr lang="es-ES" dirty="0"/>
              <a:t>Segunda viñeta aquí</a:t>
            </a:r>
          </a:p>
          <a:p>
            <a:pPr rtl="0"/>
            <a:r>
              <a:rPr lang="es-ES" dirty="0"/>
              <a:t>Tercera viñeta aquí</a:t>
            </a:r>
          </a:p>
        </p:txBody>
      </p:sp>
      <p:sp>
        <p:nvSpPr>
          <p:cNvPr id="3" name="Marcador de pie de página 2">
            <a:extLst>
              <a:ext uri="{FF2B5EF4-FFF2-40B4-BE49-F238E27FC236}">
                <a16:creationId xmlns:a16="http://schemas.microsoft.com/office/drawing/2014/main" id="{589E451B-1A91-445D-BF6B-781565BF6D4A}"/>
              </a:ext>
            </a:extLst>
          </p:cNvPr>
          <p:cNvSpPr>
            <a:spLocks noGrp="1"/>
          </p:cNvSpPr>
          <p:nvPr>
            <p:ph type="ftr" sz="quarter" idx="4294967295"/>
          </p:nvPr>
        </p:nvSpPr>
        <p:spPr>
          <a:xfrm>
            <a:off x="6595933" y="6356351"/>
            <a:ext cx="3974065" cy="365125"/>
          </a:xfrm>
        </p:spPr>
        <p:txBody>
          <a:bodyPr/>
          <a:lstStyle/>
          <a:p>
            <a:pPr rtl="0"/>
            <a:r>
              <a:rPr lang="es-ES" noProof="0"/>
              <a:t>Agregar un pie de página</a:t>
            </a:r>
            <a:endParaRPr lang="es-ES" noProof="0" dirty="0"/>
          </a:p>
        </p:txBody>
      </p:sp>
      <p:sp>
        <p:nvSpPr>
          <p:cNvPr id="4" name="Marcador de número de diapositiva 3">
            <a:extLst>
              <a:ext uri="{FF2B5EF4-FFF2-40B4-BE49-F238E27FC236}">
                <a16:creationId xmlns:a16="http://schemas.microsoft.com/office/drawing/2014/main" id="{4590DC53-CB48-4CAC-B507-F6D5107FBF12}"/>
              </a:ext>
            </a:extLst>
          </p:cNvPr>
          <p:cNvSpPr>
            <a:spLocks noGrp="1"/>
          </p:cNvSpPr>
          <p:nvPr>
            <p:ph type="sldNum" sz="quarter" idx="12"/>
          </p:nvPr>
        </p:nvSpPr>
        <p:spPr/>
        <p:txBody>
          <a:bodyPr/>
          <a:lstStyle/>
          <a:p>
            <a:pPr rtl="0"/>
            <a:fld id="{7DC1BBB0-96F0-4077-A278-0F3FB5C104D3}" type="slidenum">
              <a:rPr lang="es-ES" noProof="0" smtClean="0"/>
              <a:t>86</a:t>
            </a:fld>
            <a:endParaRPr lang="es-ES" noProof="0" dirty="0"/>
          </a:p>
        </p:txBody>
      </p:sp>
    </p:spTree>
    <p:extLst>
      <p:ext uri="{BB962C8B-B14F-4D97-AF65-F5344CB8AC3E}">
        <p14:creationId xmlns:p14="http://schemas.microsoft.com/office/powerpoint/2010/main" val="513726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dirty="0"/>
              <a:t>Agregar un título de diapositiva (1)</a:t>
            </a:r>
          </a:p>
        </p:txBody>
      </p:sp>
      <p:sp>
        <p:nvSpPr>
          <p:cNvPr id="5" name="Marcador de posición de texto 4"/>
          <p:cNvSpPr>
            <a:spLocks noGrp="1"/>
          </p:cNvSpPr>
          <p:nvPr>
            <p:ph type="body" idx="1"/>
          </p:nvPr>
        </p:nvSpPr>
        <p:spPr/>
        <p:txBody>
          <a:bodyPr rtlCol="0"/>
          <a:lstStyle/>
          <a:p>
            <a:pPr rtl="0"/>
            <a:endParaRPr lang="es-ES" dirty="0"/>
          </a:p>
        </p:txBody>
      </p:sp>
      <p:sp>
        <p:nvSpPr>
          <p:cNvPr id="3" name="Marcador de pie de página 2">
            <a:extLst>
              <a:ext uri="{FF2B5EF4-FFF2-40B4-BE49-F238E27FC236}">
                <a16:creationId xmlns:a16="http://schemas.microsoft.com/office/drawing/2014/main" id="{51A48A5E-C144-458C-902D-D0C3F769511E}"/>
              </a:ext>
            </a:extLst>
          </p:cNvPr>
          <p:cNvSpPr>
            <a:spLocks noGrp="1"/>
          </p:cNvSpPr>
          <p:nvPr>
            <p:ph type="ftr" sz="quarter" idx="4294967295"/>
          </p:nvPr>
        </p:nvSpPr>
        <p:spPr>
          <a:xfrm>
            <a:off x="6595933" y="6378799"/>
            <a:ext cx="3974065" cy="365125"/>
          </a:xfrm>
        </p:spPr>
        <p:txBody>
          <a:bodyPr/>
          <a:lstStyle/>
          <a:p>
            <a:pPr rtl="0"/>
            <a:r>
              <a:rPr lang="es-ES" noProof="0"/>
              <a:t>Agregar un pie de página</a:t>
            </a:r>
            <a:endParaRPr lang="es-ES" noProof="0" dirty="0"/>
          </a:p>
        </p:txBody>
      </p:sp>
      <p:sp>
        <p:nvSpPr>
          <p:cNvPr id="4" name="Marcador de número de diapositiva 3">
            <a:extLst>
              <a:ext uri="{FF2B5EF4-FFF2-40B4-BE49-F238E27FC236}">
                <a16:creationId xmlns:a16="http://schemas.microsoft.com/office/drawing/2014/main" id="{B883489B-C3C3-4CA7-ACA5-8594BFAFF488}"/>
              </a:ext>
            </a:extLst>
          </p:cNvPr>
          <p:cNvSpPr>
            <a:spLocks noGrp="1"/>
          </p:cNvSpPr>
          <p:nvPr>
            <p:ph type="sldNum" sz="quarter" idx="4294967295"/>
          </p:nvPr>
        </p:nvSpPr>
        <p:spPr>
          <a:xfrm>
            <a:off x="10666571" y="6378799"/>
            <a:ext cx="609441" cy="365125"/>
          </a:xfrm>
        </p:spPr>
        <p:txBody>
          <a:bodyPr/>
          <a:lstStyle/>
          <a:p>
            <a:pPr rtl="0"/>
            <a:fld id="{7DC1BBB0-96F0-4077-A278-0F3FB5C104D3}" type="slidenum">
              <a:rPr lang="es-ES" noProof="0" smtClean="0"/>
              <a:pPr rtl="0"/>
              <a:t>87</a:t>
            </a:fld>
            <a:endParaRPr lang="es-ES" noProof="0" dirty="0"/>
          </a:p>
        </p:txBody>
      </p:sp>
    </p:spTree>
    <p:extLst>
      <p:ext uri="{BB962C8B-B14F-4D97-AF65-F5344CB8AC3E}">
        <p14:creationId xmlns:p14="http://schemas.microsoft.com/office/powerpoint/2010/main" val="352090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dirty="0"/>
              <a:t>Agregar un título de diapositiva (2)</a:t>
            </a:r>
          </a:p>
        </p:txBody>
      </p:sp>
      <p:sp>
        <p:nvSpPr>
          <p:cNvPr id="4" name="Marcador de posición de texto 3"/>
          <p:cNvSpPr>
            <a:spLocks noGrp="1"/>
          </p:cNvSpPr>
          <p:nvPr>
            <p:ph type="body" idx="1"/>
          </p:nvPr>
        </p:nvSpPr>
        <p:spPr/>
        <p:txBody>
          <a:bodyPr rtlCol="0"/>
          <a:lstStyle/>
          <a:p>
            <a:pPr rtl="0"/>
            <a:endParaRPr lang="es-ES" dirty="0"/>
          </a:p>
        </p:txBody>
      </p:sp>
      <p:sp>
        <p:nvSpPr>
          <p:cNvPr id="5" name="Marcador de posición de contenido 4"/>
          <p:cNvSpPr>
            <a:spLocks noGrp="1"/>
          </p:cNvSpPr>
          <p:nvPr>
            <p:ph sz="half" idx="2"/>
          </p:nvPr>
        </p:nvSpPr>
        <p:spPr/>
        <p:txBody>
          <a:bodyPr rtlCol="0"/>
          <a:lstStyle/>
          <a:p>
            <a:pPr rtl="0"/>
            <a:endParaRPr lang="es-ES" dirty="0"/>
          </a:p>
        </p:txBody>
      </p:sp>
      <p:sp>
        <p:nvSpPr>
          <p:cNvPr id="6" name="Marcador de posición de texto 5"/>
          <p:cNvSpPr>
            <a:spLocks noGrp="1"/>
          </p:cNvSpPr>
          <p:nvPr>
            <p:ph type="body" sz="quarter" idx="3"/>
          </p:nvPr>
        </p:nvSpPr>
        <p:spPr/>
        <p:txBody>
          <a:bodyPr rtlCol="0"/>
          <a:lstStyle/>
          <a:p>
            <a:pPr rtl="0"/>
            <a:endParaRPr lang="es-ES" dirty="0"/>
          </a:p>
        </p:txBody>
      </p:sp>
      <p:sp>
        <p:nvSpPr>
          <p:cNvPr id="11" name="Marcador de posición de contenido 10"/>
          <p:cNvSpPr>
            <a:spLocks noGrp="1"/>
          </p:cNvSpPr>
          <p:nvPr>
            <p:ph sz="quarter" idx="4"/>
          </p:nvPr>
        </p:nvSpPr>
        <p:spPr/>
        <p:txBody>
          <a:bodyPr rtlCol="0"/>
          <a:lstStyle/>
          <a:p>
            <a:pPr rtl="0"/>
            <a:endParaRPr lang="es-ES" dirty="0"/>
          </a:p>
        </p:txBody>
      </p:sp>
      <p:sp>
        <p:nvSpPr>
          <p:cNvPr id="3" name="Marcador de pie de página 2">
            <a:extLst>
              <a:ext uri="{FF2B5EF4-FFF2-40B4-BE49-F238E27FC236}">
                <a16:creationId xmlns:a16="http://schemas.microsoft.com/office/drawing/2014/main" id="{FB76CB50-1503-4000-8D3D-47FE31E61BC6}"/>
              </a:ext>
            </a:extLst>
          </p:cNvPr>
          <p:cNvSpPr>
            <a:spLocks noGrp="1"/>
          </p:cNvSpPr>
          <p:nvPr>
            <p:ph type="ftr" sz="quarter" idx="11"/>
          </p:nvPr>
        </p:nvSpPr>
        <p:spPr/>
        <p:txBody>
          <a:bodyPr/>
          <a:lstStyle/>
          <a:p>
            <a:pPr rtl="0"/>
            <a:r>
              <a:rPr lang="es-ES" noProof="0"/>
              <a:t>Agregar un pie de página</a:t>
            </a:r>
            <a:endParaRPr lang="es-ES" noProof="0" dirty="0"/>
          </a:p>
        </p:txBody>
      </p:sp>
      <p:sp>
        <p:nvSpPr>
          <p:cNvPr id="7" name="Marcador de número de diapositiva 6">
            <a:extLst>
              <a:ext uri="{FF2B5EF4-FFF2-40B4-BE49-F238E27FC236}">
                <a16:creationId xmlns:a16="http://schemas.microsoft.com/office/drawing/2014/main" id="{41DA4AFA-E518-472B-A834-5D4295BA6605}"/>
              </a:ext>
            </a:extLst>
          </p:cNvPr>
          <p:cNvSpPr>
            <a:spLocks noGrp="1"/>
          </p:cNvSpPr>
          <p:nvPr>
            <p:ph type="sldNum" sz="quarter" idx="12"/>
          </p:nvPr>
        </p:nvSpPr>
        <p:spPr/>
        <p:txBody>
          <a:bodyPr/>
          <a:lstStyle/>
          <a:p>
            <a:pPr rtl="0"/>
            <a:fld id="{7DC1BBB0-96F0-4077-A278-0F3FB5C104D3}" type="slidenum">
              <a:rPr lang="es-ES" noProof="0" smtClean="0"/>
              <a:t>88</a:t>
            </a:fld>
            <a:endParaRPr lang="es-ES" noProof="0" dirty="0"/>
          </a:p>
        </p:txBody>
      </p:sp>
    </p:spTree>
    <p:extLst>
      <p:ext uri="{BB962C8B-B14F-4D97-AF65-F5344CB8AC3E}">
        <p14:creationId xmlns:p14="http://schemas.microsoft.com/office/powerpoint/2010/main" val="1061194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dirty="0"/>
              <a:t>Agregar un título de diapositiva (3)</a:t>
            </a:r>
          </a:p>
        </p:txBody>
      </p:sp>
      <p:sp>
        <p:nvSpPr>
          <p:cNvPr id="3" name="Marcador de pie de página 2">
            <a:extLst>
              <a:ext uri="{FF2B5EF4-FFF2-40B4-BE49-F238E27FC236}">
                <a16:creationId xmlns:a16="http://schemas.microsoft.com/office/drawing/2014/main" id="{605CF5B0-E3D8-4A73-B6A0-F474B11593A7}"/>
              </a:ext>
            </a:extLst>
          </p:cNvPr>
          <p:cNvSpPr>
            <a:spLocks noGrp="1"/>
          </p:cNvSpPr>
          <p:nvPr>
            <p:ph type="ftr" sz="quarter" idx="11"/>
          </p:nvPr>
        </p:nvSpPr>
        <p:spPr/>
        <p:txBody>
          <a:bodyPr/>
          <a:lstStyle/>
          <a:p>
            <a:pPr rtl="0"/>
            <a:r>
              <a:rPr lang="es-ES" noProof="0"/>
              <a:t>Agregar un pie de página</a:t>
            </a:r>
            <a:endParaRPr lang="es-ES" noProof="0" dirty="0"/>
          </a:p>
        </p:txBody>
      </p:sp>
      <p:sp>
        <p:nvSpPr>
          <p:cNvPr id="4" name="Marcador de número de diapositiva 3">
            <a:extLst>
              <a:ext uri="{FF2B5EF4-FFF2-40B4-BE49-F238E27FC236}">
                <a16:creationId xmlns:a16="http://schemas.microsoft.com/office/drawing/2014/main" id="{B6383853-2D00-4E16-8AE5-C1B6B8DC5FE3}"/>
              </a:ext>
            </a:extLst>
          </p:cNvPr>
          <p:cNvSpPr>
            <a:spLocks noGrp="1"/>
          </p:cNvSpPr>
          <p:nvPr>
            <p:ph type="sldNum" sz="quarter" idx="12"/>
          </p:nvPr>
        </p:nvSpPr>
        <p:spPr/>
        <p:txBody>
          <a:bodyPr/>
          <a:lstStyle/>
          <a:p>
            <a:pPr rtl="0"/>
            <a:fld id="{7DC1BBB0-96F0-4077-A278-0F3FB5C104D3}" type="slidenum">
              <a:rPr lang="es-ES" noProof="0" smtClean="0"/>
              <a:t>89</a:t>
            </a:fld>
            <a:endParaRPr lang="es-ES" noProof="0" dirty="0"/>
          </a:p>
        </p:txBody>
      </p:sp>
    </p:spTree>
    <p:extLst>
      <p:ext uri="{BB962C8B-B14F-4D97-AF65-F5344CB8AC3E}">
        <p14:creationId xmlns:p14="http://schemas.microsoft.com/office/powerpoint/2010/main" val="3401786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Imagen 32">
            <a:extLst>
              <a:ext uri="{FF2B5EF4-FFF2-40B4-BE49-F238E27FC236}">
                <a16:creationId xmlns:a16="http://schemas.microsoft.com/office/drawing/2014/main" id="{3175918A-908D-4760-91C8-D9F7DC382635}"/>
              </a:ext>
            </a:extLst>
          </p:cNvPr>
          <p:cNvPicPr>
            <a:picLocks noChangeAspect="1"/>
          </p:cNvPicPr>
          <p:nvPr/>
        </p:nvPicPr>
        <p:blipFill>
          <a:blip r:embed="rId3"/>
          <a:stretch>
            <a:fillRect/>
          </a:stretch>
        </p:blipFill>
        <p:spPr>
          <a:xfrm>
            <a:off x="2220555" y="3169449"/>
            <a:ext cx="2257143" cy="1161905"/>
          </a:xfrm>
          <a:prstGeom prst="rect">
            <a:avLst/>
          </a:prstGeom>
        </p:spPr>
      </p:pic>
      <p:sp>
        <p:nvSpPr>
          <p:cNvPr id="3" name="Marcador de número de diapositiva 2">
            <a:extLst>
              <a:ext uri="{FF2B5EF4-FFF2-40B4-BE49-F238E27FC236}">
                <a16:creationId xmlns:a16="http://schemas.microsoft.com/office/drawing/2014/main" id="{8D2D6617-46E2-4BB5-A527-766D31BC6FE3}"/>
              </a:ext>
            </a:extLst>
          </p:cNvPr>
          <p:cNvSpPr>
            <a:spLocks noGrp="1"/>
          </p:cNvSpPr>
          <p:nvPr>
            <p:ph type="sldNum" sz="quarter" idx="12"/>
          </p:nvPr>
        </p:nvSpPr>
        <p:spPr>
          <a:xfrm>
            <a:off x="10766796" y="6448251"/>
            <a:ext cx="609441" cy="365125"/>
          </a:xfrm>
        </p:spPr>
        <p:txBody>
          <a:bodyPr/>
          <a:lstStyle/>
          <a:p>
            <a:pPr rtl="0"/>
            <a:fld id="{7DC1BBB0-96F0-4077-A278-0F3FB5C104D3}" type="slidenum">
              <a:rPr lang="es-ES" noProof="0" smtClean="0"/>
              <a:t>9</a:t>
            </a:fld>
            <a:endParaRPr lang="es-ES" noProof="0" dirty="0"/>
          </a:p>
        </p:txBody>
      </p:sp>
      <p:sp>
        <p:nvSpPr>
          <p:cNvPr id="2" name="CuadroTexto 1">
            <a:extLst>
              <a:ext uri="{FF2B5EF4-FFF2-40B4-BE49-F238E27FC236}">
                <a16:creationId xmlns:a16="http://schemas.microsoft.com/office/drawing/2014/main" id="{385B9208-6506-683A-1092-ECA25746D5E8}"/>
              </a:ext>
            </a:extLst>
          </p:cNvPr>
          <p:cNvSpPr txBox="1"/>
          <p:nvPr/>
        </p:nvSpPr>
        <p:spPr>
          <a:xfrm rot="16200000">
            <a:off x="-790009" y="3400442"/>
            <a:ext cx="2237472"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CÓDIGO LIMPIO</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5" name="CuadroTexto 4">
            <a:extLst>
              <a:ext uri="{FF2B5EF4-FFF2-40B4-BE49-F238E27FC236}">
                <a16:creationId xmlns:a16="http://schemas.microsoft.com/office/drawing/2014/main" id="{D9987EA6-DE13-79C2-4CDF-73C346DC30B0}"/>
              </a:ext>
            </a:extLst>
          </p:cNvPr>
          <p:cNvSpPr txBox="1"/>
          <p:nvPr/>
        </p:nvSpPr>
        <p:spPr>
          <a:xfrm rot="16200000">
            <a:off x="-913461" y="3430159"/>
            <a:ext cx="3593228"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NOMBRES SIGNIFICATIVOS</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8" name="CuadroTexto 7">
            <a:extLst>
              <a:ext uri="{FF2B5EF4-FFF2-40B4-BE49-F238E27FC236}">
                <a16:creationId xmlns:a16="http://schemas.microsoft.com/office/drawing/2014/main" id="{5E1119CC-F850-DEE7-7895-654B6A8380AA}"/>
              </a:ext>
            </a:extLst>
          </p:cNvPr>
          <p:cNvSpPr txBox="1"/>
          <p:nvPr/>
        </p:nvSpPr>
        <p:spPr>
          <a:xfrm>
            <a:off x="1341884" y="116632"/>
            <a:ext cx="7632848" cy="369332"/>
          </a:xfrm>
          <a:prstGeom prst="rect">
            <a:avLst/>
          </a:prstGeom>
          <a:noFill/>
        </p:spPr>
        <p:txBody>
          <a:bodyPr wrap="square" rtlCol="0">
            <a:spAutoFit/>
          </a:bodyPr>
          <a:lstStyle/>
          <a:p>
            <a:pPr marL="285750" indent="-285750" algn="just">
              <a:buFont typeface="Arial" panose="020B0604020202020204" pitchFamily="34" charset="0"/>
              <a:buChar char="•"/>
            </a:pPr>
            <a:r>
              <a:rPr lang="es-ES" b="1"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NOMBRES CLAROS</a:t>
            </a:r>
            <a:r>
              <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 Distinciones significativas</a:t>
            </a:r>
          </a:p>
        </p:txBody>
      </p:sp>
      <p:pic>
        <p:nvPicPr>
          <p:cNvPr id="2050" name="Picture 2" descr="Logo de correcto diseño editable">
            <a:extLst>
              <a:ext uri="{FF2B5EF4-FFF2-40B4-BE49-F238E27FC236}">
                <a16:creationId xmlns:a16="http://schemas.microsoft.com/office/drawing/2014/main" id="{698ABED9-FCFB-44EE-A089-C30310015C1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80699" y="1403847"/>
            <a:ext cx="576064" cy="576064"/>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223,428 imágenes de Incorrecto - Imágenes, fotos y vectores de stock |  Shutterstock">
            <a:extLst>
              <a:ext uri="{FF2B5EF4-FFF2-40B4-BE49-F238E27FC236}">
                <a16:creationId xmlns:a16="http://schemas.microsoft.com/office/drawing/2014/main" id="{A23724AB-2CAD-421F-9125-86080D07D7B8}"/>
              </a:ext>
            </a:extLst>
          </p:cNvPr>
          <p:cNvPicPr>
            <a:picLocks noChangeAspect="1" noChangeArrowheads="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l="54601" t="56930" r="10508" b="13056"/>
          <a:stretch/>
        </p:blipFill>
        <p:spPr bwMode="auto">
          <a:xfrm>
            <a:off x="4274239" y="1476355"/>
            <a:ext cx="634419" cy="587706"/>
          </a:xfrm>
          <a:prstGeom prst="rect">
            <a:avLst/>
          </a:prstGeom>
          <a:noFill/>
          <a:extLst>
            <a:ext uri="{909E8E84-426E-40DD-AFC4-6F175D3DCCD1}">
              <a14:hiddenFill xmlns:a14="http://schemas.microsoft.com/office/drawing/2010/main">
                <a:solidFill>
                  <a:srgbClr val="FFFFFF"/>
                </a:solidFill>
              </a14:hiddenFill>
            </a:ext>
          </a:extLst>
        </p:spPr>
      </p:pic>
      <p:sp>
        <p:nvSpPr>
          <p:cNvPr id="17" name="Flecha: a la derecha 16">
            <a:extLst>
              <a:ext uri="{FF2B5EF4-FFF2-40B4-BE49-F238E27FC236}">
                <a16:creationId xmlns:a16="http://schemas.microsoft.com/office/drawing/2014/main" id="{E37FAAA1-24EF-420B-A652-27D5274A4366}"/>
              </a:ext>
            </a:extLst>
          </p:cNvPr>
          <p:cNvSpPr/>
          <p:nvPr/>
        </p:nvSpPr>
        <p:spPr>
          <a:xfrm>
            <a:off x="5740827" y="1363671"/>
            <a:ext cx="874431" cy="2763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19" name="Imagen 18">
            <a:extLst>
              <a:ext uri="{FF2B5EF4-FFF2-40B4-BE49-F238E27FC236}">
                <a16:creationId xmlns:a16="http://schemas.microsoft.com/office/drawing/2014/main" id="{FA40B1D0-7B06-4982-B592-F76B116A3F69}"/>
              </a:ext>
            </a:extLst>
          </p:cNvPr>
          <p:cNvPicPr>
            <a:picLocks noChangeAspect="1"/>
          </p:cNvPicPr>
          <p:nvPr/>
        </p:nvPicPr>
        <p:blipFill rotWithShape="1">
          <a:blip r:embed="rId6"/>
          <a:srcRect l="50000" t="81876" r="8269" b="2560"/>
          <a:stretch/>
        </p:blipFill>
        <p:spPr>
          <a:xfrm>
            <a:off x="7822606" y="1084866"/>
            <a:ext cx="1952314" cy="440873"/>
          </a:xfrm>
          <a:prstGeom prst="rect">
            <a:avLst/>
          </a:prstGeom>
        </p:spPr>
      </p:pic>
      <p:grpSp>
        <p:nvGrpSpPr>
          <p:cNvPr id="7" name="Grupo 6">
            <a:extLst>
              <a:ext uri="{FF2B5EF4-FFF2-40B4-BE49-F238E27FC236}">
                <a16:creationId xmlns:a16="http://schemas.microsoft.com/office/drawing/2014/main" id="{9634454C-040A-48CF-B21E-4F40651DA89D}"/>
              </a:ext>
            </a:extLst>
          </p:cNvPr>
          <p:cNvGrpSpPr/>
          <p:nvPr/>
        </p:nvGrpSpPr>
        <p:grpSpPr>
          <a:xfrm>
            <a:off x="1629916" y="1056414"/>
            <a:ext cx="2736304" cy="514394"/>
            <a:chOff x="1716143" y="1124744"/>
            <a:chExt cx="3802205" cy="775210"/>
          </a:xfrm>
        </p:grpSpPr>
        <p:pic>
          <p:nvPicPr>
            <p:cNvPr id="4" name="Imagen 3">
              <a:extLst>
                <a:ext uri="{FF2B5EF4-FFF2-40B4-BE49-F238E27FC236}">
                  <a16:creationId xmlns:a16="http://schemas.microsoft.com/office/drawing/2014/main" id="{B62BF527-FF08-45EB-9BE3-5EC81064296B}"/>
                </a:ext>
              </a:extLst>
            </p:cNvPr>
            <p:cNvPicPr>
              <a:picLocks noChangeAspect="1"/>
            </p:cNvPicPr>
            <p:nvPr/>
          </p:nvPicPr>
          <p:blipFill rotWithShape="1">
            <a:blip r:embed="rId6"/>
            <a:srcRect l="50000" t="36908" b="47394"/>
            <a:stretch/>
          </p:blipFill>
          <p:spPr>
            <a:xfrm>
              <a:off x="1716143" y="1209226"/>
              <a:ext cx="3633333" cy="690728"/>
            </a:xfrm>
            <a:prstGeom prst="rect">
              <a:avLst/>
            </a:prstGeom>
          </p:spPr>
        </p:pic>
        <p:sp>
          <p:nvSpPr>
            <p:cNvPr id="6" name="Rectángulo 5">
              <a:extLst>
                <a:ext uri="{FF2B5EF4-FFF2-40B4-BE49-F238E27FC236}">
                  <a16:creationId xmlns:a16="http://schemas.microsoft.com/office/drawing/2014/main" id="{43797F15-33D0-44BD-ACA6-2A7C2692FC3C}"/>
                </a:ext>
              </a:extLst>
            </p:cNvPr>
            <p:cNvSpPr/>
            <p:nvPr/>
          </p:nvSpPr>
          <p:spPr>
            <a:xfrm>
              <a:off x="5019847" y="1124744"/>
              <a:ext cx="498501" cy="2160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ln>
                  <a:solidFill>
                    <a:schemeClr val="bg1"/>
                  </a:solidFill>
                </a:ln>
                <a:solidFill>
                  <a:schemeClr val="bg1"/>
                </a:solidFill>
              </a:endParaRPr>
            </a:p>
          </p:txBody>
        </p:sp>
      </p:grpSp>
      <p:pic>
        <p:nvPicPr>
          <p:cNvPr id="28" name="Imagen 27">
            <a:extLst>
              <a:ext uri="{FF2B5EF4-FFF2-40B4-BE49-F238E27FC236}">
                <a16:creationId xmlns:a16="http://schemas.microsoft.com/office/drawing/2014/main" id="{4E2B8D4E-C38A-4DF9-B65E-714AF362AA4E}"/>
              </a:ext>
            </a:extLst>
          </p:cNvPr>
          <p:cNvPicPr>
            <a:picLocks noChangeAspect="1"/>
          </p:cNvPicPr>
          <p:nvPr/>
        </p:nvPicPr>
        <p:blipFill>
          <a:blip r:embed="rId7"/>
          <a:stretch>
            <a:fillRect/>
          </a:stretch>
        </p:blipFill>
        <p:spPr>
          <a:xfrm>
            <a:off x="7678588" y="3212976"/>
            <a:ext cx="2547417" cy="1118378"/>
          </a:xfrm>
          <a:prstGeom prst="rect">
            <a:avLst/>
          </a:prstGeom>
        </p:spPr>
      </p:pic>
      <p:sp>
        <p:nvSpPr>
          <p:cNvPr id="29" name="CuadroTexto 28">
            <a:extLst>
              <a:ext uri="{FF2B5EF4-FFF2-40B4-BE49-F238E27FC236}">
                <a16:creationId xmlns:a16="http://schemas.microsoft.com/office/drawing/2014/main" id="{10BE483C-8E56-462C-A3A6-F6734A539F52}"/>
              </a:ext>
            </a:extLst>
          </p:cNvPr>
          <p:cNvSpPr txBox="1"/>
          <p:nvPr/>
        </p:nvSpPr>
        <p:spPr>
          <a:xfrm>
            <a:off x="1413892" y="2348880"/>
            <a:ext cx="7632848" cy="369332"/>
          </a:xfrm>
          <a:prstGeom prst="rect">
            <a:avLst/>
          </a:prstGeom>
          <a:noFill/>
        </p:spPr>
        <p:txBody>
          <a:bodyPr wrap="square" rtlCol="0">
            <a:spAutoFit/>
          </a:bodyPr>
          <a:lstStyle/>
          <a:p>
            <a:pPr marL="285750" indent="-285750" algn="just">
              <a:buFont typeface="Arial" panose="020B0604020202020204" pitchFamily="34" charset="0"/>
              <a:buChar char="•"/>
            </a:pPr>
            <a:r>
              <a:rPr lang="es-ES" b="1"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NOMBRES CLAROS</a:t>
            </a:r>
            <a:r>
              <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 Nombres Pronunciables</a:t>
            </a:r>
          </a:p>
        </p:txBody>
      </p:sp>
      <p:pic>
        <p:nvPicPr>
          <p:cNvPr id="30" name="Picture 2" descr="Logo de correcto diseño editable">
            <a:extLst>
              <a:ext uri="{FF2B5EF4-FFF2-40B4-BE49-F238E27FC236}">
                <a16:creationId xmlns:a16="http://schemas.microsoft.com/office/drawing/2014/main" id="{5B806D2E-09FF-4957-BE5E-38DF071D9FA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59545" y="3994595"/>
            <a:ext cx="576064" cy="576064"/>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6" descr="223,428 imágenes de Incorrecto - Imágenes, fotos y vectores de stock |  Shutterstock">
            <a:extLst>
              <a:ext uri="{FF2B5EF4-FFF2-40B4-BE49-F238E27FC236}">
                <a16:creationId xmlns:a16="http://schemas.microsoft.com/office/drawing/2014/main" id="{401A4B16-059E-4D31-BAAB-336207117B00}"/>
              </a:ext>
            </a:extLst>
          </p:cNvPr>
          <p:cNvPicPr>
            <a:picLocks noChangeAspect="1" noChangeArrowheads="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l="54601" t="56930" r="10508" b="13056"/>
          <a:stretch/>
        </p:blipFill>
        <p:spPr bwMode="auto">
          <a:xfrm>
            <a:off x="4163553" y="3785800"/>
            <a:ext cx="634419" cy="587706"/>
          </a:xfrm>
          <a:prstGeom prst="rect">
            <a:avLst/>
          </a:prstGeom>
          <a:noFill/>
          <a:extLst>
            <a:ext uri="{909E8E84-426E-40DD-AFC4-6F175D3DCCD1}">
              <a14:hiddenFill xmlns:a14="http://schemas.microsoft.com/office/drawing/2010/main">
                <a:solidFill>
                  <a:srgbClr val="FFFFFF"/>
                </a:solidFill>
              </a14:hiddenFill>
            </a:ext>
          </a:extLst>
        </p:spPr>
      </p:pic>
      <p:sp>
        <p:nvSpPr>
          <p:cNvPr id="32" name="Flecha: a la derecha 31">
            <a:extLst>
              <a:ext uri="{FF2B5EF4-FFF2-40B4-BE49-F238E27FC236}">
                <a16:creationId xmlns:a16="http://schemas.microsoft.com/office/drawing/2014/main" id="{559591A8-F7B8-421B-BCAB-968866EF7447}"/>
              </a:ext>
            </a:extLst>
          </p:cNvPr>
          <p:cNvSpPr/>
          <p:nvPr/>
        </p:nvSpPr>
        <p:spPr>
          <a:xfrm>
            <a:off x="5740826" y="3638834"/>
            <a:ext cx="874431" cy="2763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34" name="CuadroTexto 33">
            <a:extLst>
              <a:ext uri="{FF2B5EF4-FFF2-40B4-BE49-F238E27FC236}">
                <a16:creationId xmlns:a16="http://schemas.microsoft.com/office/drawing/2014/main" id="{3184A123-FA75-40BB-B908-E05DDBC757CF}"/>
              </a:ext>
            </a:extLst>
          </p:cNvPr>
          <p:cNvSpPr txBox="1"/>
          <p:nvPr/>
        </p:nvSpPr>
        <p:spPr>
          <a:xfrm>
            <a:off x="1422938" y="4929371"/>
            <a:ext cx="7632848" cy="369332"/>
          </a:xfrm>
          <a:prstGeom prst="rect">
            <a:avLst/>
          </a:prstGeom>
          <a:noFill/>
        </p:spPr>
        <p:txBody>
          <a:bodyPr wrap="square" rtlCol="0">
            <a:spAutoFit/>
          </a:bodyPr>
          <a:lstStyle/>
          <a:p>
            <a:pPr marL="285750" indent="-285750" algn="just">
              <a:buFont typeface="Arial" panose="020B0604020202020204" pitchFamily="34" charset="0"/>
              <a:buChar char="•"/>
            </a:pPr>
            <a:r>
              <a:rPr lang="es-ES" b="1"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NOMBRES CLAROS</a:t>
            </a:r>
            <a:r>
              <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 Nombres Fáciles de Buscar</a:t>
            </a:r>
          </a:p>
        </p:txBody>
      </p:sp>
      <p:pic>
        <p:nvPicPr>
          <p:cNvPr id="9" name="Imagen 8">
            <a:extLst>
              <a:ext uri="{FF2B5EF4-FFF2-40B4-BE49-F238E27FC236}">
                <a16:creationId xmlns:a16="http://schemas.microsoft.com/office/drawing/2014/main" id="{1C09B3F1-E09B-4DDA-80AE-95981109B90B}"/>
              </a:ext>
            </a:extLst>
          </p:cNvPr>
          <p:cNvPicPr>
            <a:picLocks noChangeAspect="1"/>
          </p:cNvPicPr>
          <p:nvPr/>
        </p:nvPicPr>
        <p:blipFill>
          <a:blip r:embed="rId8"/>
          <a:stretch>
            <a:fillRect/>
          </a:stretch>
        </p:blipFill>
        <p:spPr>
          <a:xfrm>
            <a:off x="2228108" y="5388495"/>
            <a:ext cx="1047619" cy="876190"/>
          </a:xfrm>
          <a:prstGeom prst="rect">
            <a:avLst/>
          </a:prstGeom>
        </p:spPr>
      </p:pic>
      <p:pic>
        <p:nvPicPr>
          <p:cNvPr id="10" name="Imagen 9">
            <a:extLst>
              <a:ext uri="{FF2B5EF4-FFF2-40B4-BE49-F238E27FC236}">
                <a16:creationId xmlns:a16="http://schemas.microsoft.com/office/drawing/2014/main" id="{EF57C553-FF23-4891-908D-799A039124B0}"/>
              </a:ext>
            </a:extLst>
          </p:cNvPr>
          <p:cNvPicPr>
            <a:picLocks noChangeAspect="1"/>
          </p:cNvPicPr>
          <p:nvPr/>
        </p:nvPicPr>
        <p:blipFill>
          <a:blip r:embed="rId9"/>
          <a:stretch>
            <a:fillRect/>
          </a:stretch>
        </p:blipFill>
        <p:spPr>
          <a:xfrm>
            <a:off x="7769936" y="5321076"/>
            <a:ext cx="2400000" cy="923810"/>
          </a:xfrm>
          <a:prstGeom prst="rect">
            <a:avLst/>
          </a:prstGeom>
        </p:spPr>
      </p:pic>
      <p:sp>
        <p:nvSpPr>
          <p:cNvPr id="35" name="Flecha: a la derecha 34">
            <a:extLst>
              <a:ext uri="{FF2B5EF4-FFF2-40B4-BE49-F238E27FC236}">
                <a16:creationId xmlns:a16="http://schemas.microsoft.com/office/drawing/2014/main" id="{0EC6A196-CB0F-4B24-994B-C481D49FD9D6}"/>
              </a:ext>
            </a:extLst>
          </p:cNvPr>
          <p:cNvSpPr/>
          <p:nvPr/>
        </p:nvSpPr>
        <p:spPr>
          <a:xfrm>
            <a:off x="5657196" y="5758558"/>
            <a:ext cx="874431" cy="2763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36" name="Picture 6" descr="223,428 imágenes de Incorrecto - Imágenes, fotos y vectores de stock |  Shutterstock">
            <a:extLst>
              <a:ext uri="{FF2B5EF4-FFF2-40B4-BE49-F238E27FC236}">
                <a16:creationId xmlns:a16="http://schemas.microsoft.com/office/drawing/2014/main" id="{8C367421-A531-4D2E-934F-388BA5ADDBE9}"/>
              </a:ext>
            </a:extLst>
          </p:cNvPr>
          <p:cNvPicPr>
            <a:picLocks noChangeAspect="1" noChangeArrowheads="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l="54601" t="56930" r="10508" b="13056"/>
          <a:stretch/>
        </p:blipFill>
        <p:spPr bwMode="auto">
          <a:xfrm>
            <a:off x="3619031" y="5782981"/>
            <a:ext cx="634419" cy="587706"/>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2" descr="Logo de correcto diseño editable">
            <a:extLst>
              <a:ext uri="{FF2B5EF4-FFF2-40B4-BE49-F238E27FC236}">
                <a16:creationId xmlns:a16="http://schemas.microsoft.com/office/drawing/2014/main" id="{2CFBE4F3-EDAA-4A83-9E91-71208AFD67D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81904" y="5831321"/>
            <a:ext cx="576064" cy="5760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7013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ie de página 1">
            <a:extLst>
              <a:ext uri="{FF2B5EF4-FFF2-40B4-BE49-F238E27FC236}">
                <a16:creationId xmlns:a16="http://schemas.microsoft.com/office/drawing/2014/main" id="{7F42C0CF-13C4-4154-B2AB-C267BFC017E5}"/>
              </a:ext>
            </a:extLst>
          </p:cNvPr>
          <p:cNvSpPr>
            <a:spLocks noGrp="1"/>
          </p:cNvSpPr>
          <p:nvPr>
            <p:ph type="ftr" sz="quarter" idx="11"/>
          </p:nvPr>
        </p:nvSpPr>
        <p:spPr/>
        <p:txBody>
          <a:bodyPr/>
          <a:lstStyle/>
          <a:p>
            <a:pPr rtl="0"/>
            <a:r>
              <a:rPr lang="es-ES" noProof="0"/>
              <a:t>Agregar un pie de página</a:t>
            </a:r>
            <a:endParaRPr lang="es-ES" noProof="0" dirty="0"/>
          </a:p>
        </p:txBody>
      </p:sp>
      <p:sp>
        <p:nvSpPr>
          <p:cNvPr id="3" name="Marcador de número de diapositiva 2">
            <a:extLst>
              <a:ext uri="{FF2B5EF4-FFF2-40B4-BE49-F238E27FC236}">
                <a16:creationId xmlns:a16="http://schemas.microsoft.com/office/drawing/2014/main" id="{E1491466-AF14-4928-BFC8-9433024D6A7E}"/>
              </a:ext>
            </a:extLst>
          </p:cNvPr>
          <p:cNvSpPr>
            <a:spLocks noGrp="1"/>
          </p:cNvSpPr>
          <p:nvPr>
            <p:ph type="sldNum" sz="quarter" idx="12"/>
          </p:nvPr>
        </p:nvSpPr>
        <p:spPr/>
        <p:txBody>
          <a:bodyPr/>
          <a:lstStyle/>
          <a:p>
            <a:pPr rtl="0"/>
            <a:fld id="{7DC1BBB0-96F0-4077-A278-0F3FB5C104D3}" type="slidenum">
              <a:rPr lang="es-ES" noProof="0" smtClean="0"/>
              <a:pPr rtl="0"/>
              <a:t>90</a:t>
            </a:fld>
            <a:endParaRPr lang="es-ES" noProof="0" dirty="0"/>
          </a:p>
        </p:txBody>
      </p:sp>
    </p:spTree>
    <p:extLst>
      <p:ext uri="{BB962C8B-B14F-4D97-AF65-F5344CB8AC3E}">
        <p14:creationId xmlns:p14="http://schemas.microsoft.com/office/powerpoint/2010/main" val="4022862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dirty="0"/>
              <a:t>Agregar un título de diapositiva (4)</a:t>
            </a:r>
          </a:p>
        </p:txBody>
      </p:sp>
      <p:sp>
        <p:nvSpPr>
          <p:cNvPr id="4" name="Marcador de posición de contenido 3"/>
          <p:cNvSpPr>
            <a:spLocks noGrp="1"/>
          </p:cNvSpPr>
          <p:nvPr>
            <p:ph idx="1"/>
          </p:nvPr>
        </p:nvSpPr>
        <p:spPr/>
        <p:txBody>
          <a:bodyPr rtlCol="0"/>
          <a:lstStyle/>
          <a:p>
            <a:pPr rtl="0"/>
            <a:endParaRPr lang="es-ES" dirty="0"/>
          </a:p>
        </p:txBody>
      </p:sp>
      <p:sp>
        <p:nvSpPr>
          <p:cNvPr id="7" name="Marcador de posición de texto 6"/>
          <p:cNvSpPr>
            <a:spLocks noGrp="1"/>
          </p:cNvSpPr>
          <p:nvPr>
            <p:ph type="body" sz="half" idx="2"/>
          </p:nvPr>
        </p:nvSpPr>
        <p:spPr/>
        <p:txBody>
          <a:bodyPr rtlCol="0"/>
          <a:lstStyle/>
          <a:p>
            <a:pPr rtl="0"/>
            <a:endParaRPr lang="es-ES" dirty="0"/>
          </a:p>
        </p:txBody>
      </p:sp>
      <p:sp>
        <p:nvSpPr>
          <p:cNvPr id="3" name="Marcador de pie de página 2">
            <a:extLst>
              <a:ext uri="{FF2B5EF4-FFF2-40B4-BE49-F238E27FC236}">
                <a16:creationId xmlns:a16="http://schemas.microsoft.com/office/drawing/2014/main" id="{1B0A2556-12B2-42D6-BCC3-F811588323DF}"/>
              </a:ext>
            </a:extLst>
          </p:cNvPr>
          <p:cNvSpPr>
            <a:spLocks noGrp="1"/>
          </p:cNvSpPr>
          <p:nvPr>
            <p:ph type="ftr" sz="quarter" idx="11"/>
          </p:nvPr>
        </p:nvSpPr>
        <p:spPr/>
        <p:txBody>
          <a:bodyPr/>
          <a:lstStyle/>
          <a:p>
            <a:pPr rtl="0"/>
            <a:r>
              <a:rPr lang="es-ES" noProof="0"/>
              <a:t>Agregar un pie de página</a:t>
            </a:r>
            <a:endParaRPr lang="es-ES" noProof="0" dirty="0"/>
          </a:p>
        </p:txBody>
      </p:sp>
      <p:sp>
        <p:nvSpPr>
          <p:cNvPr id="5" name="Marcador de número de diapositiva 4">
            <a:extLst>
              <a:ext uri="{FF2B5EF4-FFF2-40B4-BE49-F238E27FC236}">
                <a16:creationId xmlns:a16="http://schemas.microsoft.com/office/drawing/2014/main" id="{F845EE72-4EF2-4A51-80A2-B71984092F2F}"/>
              </a:ext>
            </a:extLst>
          </p:cNvPr>
          <p:cNvSpPr>
            <a:spLocks noGrp="1"/>
          </p:cNvSpPr>
          <p:nvPr>
            <p:ph type="sldNum" sz="quarter" idx="12"/>
          </p:nvPr>
        </p:nvSpPr>
        <p:spPr/>
        <p:txBody>
          <a:bodyPr/>
          <a:lstStyle/>
          <a:p>
            <a:pPr rtl="0"/>
            <a:fld id="{7DC1BBB0-96F0-4077-A278-0F3FB5C104D3}" type="slidenum">
              <a:rPr lang="es-ES" noProof="0" smtClean="0"/>
              <a:t>91</a:t>
            </a:fld>
            <a:endParaRPr lang="es-ES" noProof="0" dirty="0"/>
          </a:p>
        </p:txBody>
      </p:sp>
    </p:spTree>
    <p:extLst>
      <p:ext uri="{BB962C8B-B14F-4D97-AF65-F5344CB8AC3E}">
        <p14:creationId xmlns:p14="http://schemas.microsoft.com/office/powerpoint/2010/main" val="3614150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dirty="0"/>
              <a:t>Agregar un título de diapositiva (5)</a:t>
            </a:r>
          </a:p>
        </p:txBody>
      </p:sp>
      <p:sp>
        <p:nvSpPr>
          <p:cNvPr id="9" name="Marcador de posición de imagen 8" descr="Marcador de posición vacío para agregar una imagen. Haga clic en el marcador de posición y seleccione la imagen que desee agregar"/>
          <p:cNvSpPr>
            <a:spLocks noGrp="1"/>
          </p:cNvSpPr>
          <p:nvPr>
            <p:ph type="pic" idx="1"/>
          </p:nvPr>
        </p:nvSpPr>
        <p:spPr/>
      </p:sp>
      <p:sp>
        <p:nvSpPr>
          <p:cNvPr id="10" name="Marcador de posición detexto 9"/>
          <p:cNvSpPr>
            <a:spLocks noGrp="1"/>
          </p:cNvSpPr>
          <p:nvPr>
            <p:ph type="body" sz="half" idx="2"/>
          </p:nvPr>
        </p:nvSpPr>
        <p:spPr/>
        <p:txBody>
          <a:bodyPr rtlCol="0"/>
          <a:lstStyle/>
          <a:p>
            <a:pPr rtl="0"/>
            <a:endParaRPr lang="es-ES" dirty="0"/>
          </a:p>
        </p:txBody>
      </p:sp>
      <p:sp>
        <p:nvSpPr>
          <p:cNvPr id="3" name="Marcador de pie de página 2">
            <a:extLst>
              <a:ext uri="{FF2B5EF4-FFF2-40B4-BE49-F238E27FC236}">
                <a16:creationId xmlns:a16="http://schemas.microsoft.com/office/drawing/2014/main" id="{5E927747-EABD-47FB-9034-F3F72DA444DE}"/>
              </a:ext>
            </a:extLst>
          </p:cNvPr>
          <p:cNvSpPr>
            <a:spLocks noGrp="1"/>
          </p:cNvSpPr>
          <p:nvPr>
            <p:ph type="ftr" sz="quarter" idx="11"/>
          </p:nvPr>
        </p:nvSpPr>
        <p:spPr/>
        <p:txBody>
          <a:bodyPr/>
          <a:lstStyle/>
          <a:p>
            <a:pPr rtl="0"/>
            <a:r>
              <a:rPr lang="es-ES" noProof="0"/>
              <a:t>Agregar un pie de página</a:t>
            </a:r>
            <a:endParaRPr lang="es-ES" noProof="0" dirty="0"/>
          </a:p>
        </p:txBody>
      </p:sp>
      <p:sp>
        <p:nvSpPr>
          <p:cNvPr id="4" name="Marcador de número de diapositiva 3">
            <a:extLst>
              <a:ext uri="{FF2B5EF4-FFF2-40B4-BE49-F238E27FC236}">
                <a16:creationId xmlns:a16="http://schemas.microsoft.com/office/drawing/2014/main" id="{77F519BB-CDF0-4088-9F0E-44F34CF4ABDC}"/>
              </a:ext>
            </a:extLst>
          </p:cNvPr>
          <p:cNvSpPr>
            <a:spLocks noGrp="1"/>
          </p:cNvSpPr>
          <p:nvPr>
            <p:ph type="sldNum" sz="quarter" idx="12"/>
          </p:nvPr>
        </p:nvSpPr>
        <p:spPr/>
        <p:txBody>
          <a:bodyPr/>
          <a:lstStyle/>
          <a:p>
            <a:pPr rtl="0"/>
            <a:fld id="{7DC1BBB0-96F0-4077-A278-0F3FB5C104D3}" type="slidenum">
              <a:rPr lang="es-ES" noProof="0" smtClean="0"/>
              <a:pPr rtl="0"/>
              <a:t>92</a:t>
            </a:fld>
            <a:endParaRPr lang="es-ES" noProof="0" dirty="0"/>
          </a:p>
        </p:txBody>
      </p:sp>
    </p:spTree>
    <p:extLst>
      <p:ext uri="{BB962C8B-B14F-4D97-AF65-F5344CB8AC3E}">
        <p14:creationId xmlns:p14="http://schemas.microsoft.com/office/powerpoint/2010/main" val="3941285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Matemáticas 16 X 9">
  <a:themeElements>
    <a:clrScheme name="Math_16x9">
      <a:dk1>
        <a:srgbClr val="465562"/>
      </a:dk1>
      <a:lt1>
        <a:srgbClr val="FFFFFF"/>
      </a:lt1>
      <a:dk2>
        <a:srgbClr val="000000"/>
      </a:dk2>
      <a:lt2>
        <a:srgbClr val="F2ECE2"/>
      </a:lt2>
      <a:accent1>
        <a:srgbClr val="9BAAB7"/>
      </a:accent1>
      <a:accent2>
        <a:srgbClr val="B8D082"/>
      </a:accent2>
      <a:accent3>
        <a:srgbClr val="EFDB85"/>
      </a:accent3>
      <a:accent4>
        <a:srgbClr val="E8A565"/>
      </a:accent4>
      <a:accent5>
        <a:srgbClr val="BC9AAE"/>
      </a:accent5>
      <a:accent6>
        <a:srgbClr val="BABABA"/>
      </a:accent6>
      <a:hlink>
        <a:srgbClr val="8FC48C"/>
      </a:hlink>
      <a:folHlink>
        <a:srgbClr val="969696"/>
      </a:folHlink>
    </a:clrScheme>
    <a:fontScheme name="Euphemia">
      <a:majorFont>
        <a:latin typeface="Euphemia"/>
        <a:ea typeface=""/>
        <a:cs typeface=""/>
      </a:majorFont>
      <a:minorFont>
        <a:latin typeface="Euphemi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16309086_TF02787947.potx" id="{47904E6C-F941-4E76-BCE5-98990F587331}" vid="{E19800A4-2B41-4D60-89B5-7A2C3CED113C}"/>
    </a:ext>
  </a:extLst>
</a:theme>
</file>

<file path=ppt/theme/theme2.xml><?xml version="1.0" encoding="utf-8"?>
<a:theme xmlns:a="http://schemas.openxmlformats.org/drawingml/2006/main" name="Tema de Office">
  <a:themeElements>
    <a:clrScheme name="Math_16x9">
      <a:dk1>
        <a:srgbClr val="465562"/>
      </a:dk1>
      <a:lt1>
        <a:srgbClr val="FFFFFF"/>
      </a:lt1>
      <a:dk2>
        <a:srgbClr val="000000"/>
      </a:dk2>
      <a:lt2>
        <a:srgbClr val="F2ECE2"/>
      </a:lt2>
      <a:accent1>
        <a:srgbClr val="9BAAB7"/>
      </a:accent1>
      <a:accent2>
        <a:srgbClr val="B8D082"/>
      </a:accent2>
      <a:accent3>
        <a:srgbClr val="EFDB85"/>
      </a:accent3>
      <a:accent4>
        <a:srgbClr val="E8A565"/>
      </a:accent4>
      <a:accent5>
        <a:srgbClr val="BC9AAE"/>
      </a:accent5>
      <a:accent6>
        <a:srgbClr val="BABABA"/>
      </a:accent6>
      <a:hlink>
        <a:srgbClr val="8FC48C"/>
      </a:hlink>
      <a:folHlink>
        <a:srgbClr val="A97C96"/>
      </a:folHlink>
    </a:clrScheme>
    <a:fontScheme name="Euphemia">
      <a:majorFont>
        <a:latin typeface="Euphemia"/>
        <a:ea typeface=""/>
        <a:cs typeface=""/>
      </a:majorFont>
      <a:minorFont>
        <a:latin typeface="Euphemi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Tema de Office">
  <a:themeElements>
    <a:clrScheme name="Math_16x9">
      <a:dk1>
        <a:srgbClr val="465562"/>
      </a:dk1>
      <a:lt1>
        <a:srgbClr val="FFFFFF"/>
      </a:lt1>
      <a:dk2>
        <a:srgbClr val="000000"/>
      </a:dk2>
      <a:lt2>
        <a:srgbClr val="F2ECE2"/>
      </a:lt2>
      <a:accent1>
        <a:srgbClr val="9BAAB7"/>
      </a:accent1>
      <a:accent2>
        <a:srgbClr val="B8D082"/>
      </a:accent2>
      <a:accent3>
        <a:srgbClr val="EFDB85"/>
      </a:accent3>
      <a:accent4>
        <a:srgbClr val="E8A565"/>
      </a:accent4>
      <a:accent5>
        <a:srgbClr val="BC9AAE"/>
      </a:accent5>
      <a:accent6>
        <a:srgbClr val="BABABA"/>
      </a:accent6>
      <a:hlink>
        <a:srgbClr val="8FC48C"/>
      </a:hlink>
      <a:folHlink>
        <a:srgbClr val="A97C96"/>
      </a:folHlink>
    </a:clrScheme>
    <a:fontScheme name="Euphemia">
      <a:majorFont>
        <a:latin typeface="Euphemia"/>
        <a:ea typeface=""/>
        <a:cs typeface=""/>
      </a:majorFont>
      <a:minorFont>
        <a:latin typeface="Euphemi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Presentación sobre matemáticas para el ámbito educativo con Pi (panorámica)</Template>
  <TotalTime>5414</TotalTime>
  <Words>5617</Words>
  <Application>Microsoft Office PowerPoint</Application>
  <PresentationFormat>Personalizado</PresentationFormat>
  <Paragraphs>844</Paragraphs>
  <Slides>92</Slides>
  <Notes>92</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92</vt:i4>
      </vt:variant>
    </vt:vector>
  </HeadingPairs>
  <TitlesOfParts>
    <vt:vector size="98" baseType="lpstr">
      <vt:lpstr>-apple-system</vt:lpstr>
      <vt:lpstr>Arial</vt:lpstr>
      <vt:lpstr>Calibri</vt:lpstr>
      <vt:lpstr>Courier New</vt:lpstr>
      <vt:lpstr>Euphemia</vt:lpstr>
      <vt:lpstr>Matemáticas 16 X 9</vt:lpstr>
      <vt:lpstr>BUENAS PRACTICAS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Agregar un título de diapositiva (4)</vt:lpstr>
      <vt:lpstr>Título y diseño de contenido con gráfico</vt:lpstr>
      <vt:lpstr>Diseño de dos objetos con tabla</vt:lpstr>
      <vt:lpstr>Diseño de dos objetos con SmartArt</vt:lpstr>
      <vt:lpstr>Agregar un título de diapositiva (1)</vt:lpstr>
      <vt:lpstr>Agregar un título de diapositiva (2)</vt:lpstr>
      <vt:lpstr>Agregar un título de diapositiva (3)</vt:lpstr>
      <vt:lpstr>Presentación de PowerPoint</vt:lpstr>
      <vt:lpstr>Agregar un título de diapositiva (4)</vt:lpstr>
      <vt:lpstr>Agregar un título de diapositiva (5)</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Diseño del título</dc:title>
  <dc:creator>Manuel Gutierrez</dc:creator>
  <cp:lastModifiedBy>Manuel Gutierrez</cp:lastModifiedBy>
  <cp:revision>177</cp:revision>
  <dcterms:created xsi:type="dcterms:W3CDTF">2022-12-21T15:46:16Z</dcterms:created>
  <dcterms:modified xsi:type="dcterms:W3CDTF">2023-03-23T22:22:20Z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0x010100AA3F7D94069FF64A86F7DFF56D60E3BE</vt:lpwstr>
  </property>
  <property fmtid="{D5CDD505-2E9C-101B-9397-08002B2CF9AE}" pid="4" name="FeatureTags">
    <vt:lpwstr/>
  </property>
  <property fmtid="{D5CDD505-2E9C-101B-9397-08002B2CF9AE}" pid="5" name="LocalizationTags">
    <vt:lpwstr/>
  </property>
  <property fmtid="{D5CDD505-2E9C-101B-9397-08002B2CF9AE}" pid="6" name="CampaignTags">
    <vt:lpwstr/>
  </property>
  <property fmtid="{D5CDD505-2E9C-101B-9397-08002B2CF9AE}" pid="7" name="ScenarioTags">
    <vt:lpwstr/>
  </property>
</Properties>
</file>